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2"/>
  </p:notesMasterIdLst>
  <p:sldIdLst>
    <p:sldId id="297" r:id="rId5"/>
    <p:sldId id="299" r:id="rId6"/>
    <p:sldId id="312" r:id="rId7"/>
    <p:sldId id="311" r:id="rId8"/>
    <p:sldId id="309" r:id="rId9"/>
    <p:sldId id="301" r:id="rId10"/>
    <p:sldId id="298" r:id="rId11"/>
    <p:sldId id="322" r:id="rId12"/>
    <p:sldId id="310" r:id="rId13"/>
    <p:sldId id="314" r:id="rId14"/>
    <p:sldId id="313" r:id="rId15"/>
    <p:sldId id="315" r:id="rId16"/>
    <p:sldId id="316" r:id="rId17"/>
    <p:sldId id="318" r:id="rId18"/>
    <p:sldId id="319" r:id="rId19"/>
    <p:sldId id="320" r:id="rId20"/>
    <p:sldId id="321" r:id="rId21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67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30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10A"/>
    <a:srgbClr val="F7D754"/>
    <a:srgbClr val="C3D123"/>
    <a:srgbClr val="658316"/>
    <a:srgbClr val="72BBC7"/>
    <a:srgbClr val="045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7A19E7-209B-4559-A847-9EA8A1370F5D}" v="24" dt="2023-03-20T21:07:09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00" autoAdjust="0"/>
  </p:normalViewPr>
  <p:slideViewPr>
    <p:cSldViewPr snapToGrid="0">
      <p:cViewPr varScale="1">
        <p:scale>
          <a:sx n="135" d="100"/>
          <a:sy n="135" d="100"/>
        </p:scale>
        <p:origin x="924" y="114"/>
      </p:cViewPr>
      <p:guideLst>
        <p:guide pos="288"/>
        <p:guide orient="horz" pos="267"/>
        <p:guide pos="5472"/>
        <p:guide orient="horz" pos="3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Rausch-Schott" userId="8de322db93951f0c" providerId="LiveId" clId="{2A46F054-6153-40BA-8163-02DDCDED3C39}"/>
    <pc:docChg chg="custSel modSld">
      <pc:chgData name="Simon Rausch-Schott" userId="8de322db93951f0c" providerId="LiveId" clId="{2A46F054-6153-40BA-8163-02DDCDED3C39}" dt="2023-02-28T12:22:08.991" v="57" actId="113"/>
      <pc:docMkLst>
        <pc:docMk/>
      </pc:docMkLst>
      <pc:sldChg chg="addSp delSp modSp mod">
        <pc:chgData name="Simon Rausch-Schott" userId="8de322db93951f0c" providerId="LiveId" clId="{2A46F054-6153-40BA-8163-02DDCDED3C39}" dt="2023-02-28T12:22:08.991" v="57" actId="113"/>
        <pc:sldMkLst>
          <pc:docMk/>
          <pc:sldMk cId="3890025047" sldId="297"/>
        </pc:sldMkLst>
        <pc:spChg chg="mod">
          <ac:chgData name="Simon Rausch-Schott" userId="8de322db93951f0c" providerId="LiveId" clId="{2A46F054-6153-40BA-8163-02DDCDED3C39}" dt="2023-02-28T12:21:44.023" v="54" actId="1037"/>
          <ac:spMkLst>
            <pc:docMk/>
            <pc:sldMk cId="3890025047" sldId="297"/>
            <ac:spMk id="2" creationId="{200F7977-75A4-7448-42C9-2C7C9DBD719B}"/>
          </ac:spMkLst>
        </pc:spChg>
        <pc:spChg chg="mod">
          <ac:chgData name="Simon Rausch-Schott" userId="8de322db93951f0c" providerId="LiveId" clId="{2A46F054-6153-40BA-8163-02DDCDED3C39}" dt="2023-02-28T12:21:44.023" v="54" actId="1037"/>
          <ac:spMkLst>
            <pc:docMk/>
            <pc:sldMk cId="3890025047" sldId="297"/>
            <ac:spMk id="3" creationId="{09BD9F44-C7C3-7C54-617A-73B398774ABE}"/>
          </ac:spMkLst>
        </pc:spChg>
        <pc:spChg chg="add mod">
          <ac:chgData name="Simon Rausch-Schott" userId="8de322db93951f0c" providerId="LiveId" clId="{2A46F054-6153-40BA-8163-02DDCDED3C39}" dt="2023-02-28T12:22:08.991" v="57" actId="113"/>
          <ac:spMkLst>
            <pc:docMk/>
            <pc:sldMk cId="3890025047" sldId="297"/>
            <ac:spMk id="5" creationId="{7FC19B23-DA0A-DDF8-6DA3-EE936744B191}"/>
          </ac:spMkLst>
        </pc:spChg>
        <pc:picChg chg="del">
          <ac:chgData name="Simon Rausch-Schott" userId="8de322db93951f0c" providerId="LiveId" clId="{2A46F054-6153-40BA-8163-02DDCDED3C39}" dt="2023-02-28T12:20:52.073" v="0" actId="478"/>
          <ac:picMkLst>
            <pc:docMk/>
            <pc:sldMk cId="3890025047" sldId="297"/>
            <ac:picMk id="4" creationId="{E9B7B9FC-DE48-17E4-4901-84559FA0AA66}"/>
          </ac:picMkLst>
        </pc:picChg>
      </pc:sldChg>
    </pc:docChg>
  </pc:docChgLst>
  <pc:docChgLst>
    <pc:chgData name="Simon RS" userId="8de322db93951f0c" providerId="LiveId" clId="{957A19E7-209B-4559-A847-9EA8A1370F5D}"/>
    <pc:docChg chg="undo custSel delSld modSld">
      <pc:chgData name="Simon RS" userId="8de322db93951f0c" providerId="LiveId" clId="{957A19E7-209B-4559-A847-9EA8A1370F5D}" dt="2023-03-20T21:07:34.324" v="684" actId="20577"/>
      <pc:docMkLst>
        <pc:docMk/>
      </pc:docMkLst>
      <pc:sldChg chg="addSp delSp modSp mod">
        <pc:chgData name="Simon RS" userId="8de322db93951f0c" providerId="LiveId" clId="{957A19E7-209B-4559-A847-9EA8A1370F5D}" dt="2023-03-20T21:07:34.324" v="684" actId="20577"/>
        <pc:sldMkLst>
          <pc:docMk/>
          <pc:sldMk cId="1361684507" sldId="315"/>
        </pc:sldMkLst>
        <pc:spChg chg="add mod">
          <ac:chgData name="Simon RS" userId="8de322db93951f0c" providerId="LiveId" clId="{957A19E7-209B-4559-A847-9EA8A1370F5D}" dt="2023-03-20T21:07:34.324" v="684" actId="20577"/>
          <ac:spMkLst>
            <pc:docMk/>
            <pc:sldMk cId="1361684507" sldId="315"/>
            <ac:spMk id="3" creationId="{8A02B16D-1F5E-6FCC-525A-92E3031697E5}"/>
          </ac:spMkLst>
        </pc:spChg>
        <pc:grpChg chg="mod">
          <ac:chgData name="Simon RS" userId="8de322db93951f0c" providerId="LiveId" clId="{957A19E7-209B-4559-A847-9EA8A1370F5D}" dt="2023-03-20T20:55:54.817" v="177"/>
          <ac:grpSpMkLst>
            <pc:docMk/>
            <pc:sldMk cId="1361684507" sldId="315"/>
            <ac:grpSpMk id="16" creationId="{425EBD5A-5B70-3828-0AE7-55645480A85C}"/>
          </ac:grpSpMkLst>
        </pc:grpChg>
        <pc:grpChg chg="mod">
          <ac:chgData name="Simon RS" userId="8de322db93951f0c" providerId="LiveId" clId="{957A19E7-209B-4559-A847-9EA8A1370F5D}" dt="2023-03-20T20:56:00.514" v="182"/>
          <ac:grpSpMkLst>
            <pc:docMk/>
            <pc:sldMk cId="1361684507" sldId="315"/>
            <ac:grpSpMk id="20" creationId="{7323774F-24A0-1561-5432-689ED1851622}"/>
          </ac:grpSpMkLst>
        </pc:grpChg>
        <pc:grpChg chg="mod">
          <ac:chgData name="Simon RS" userId="8de322db93951f0c" providerId="LiveId" clId="{957A19E7-209B-4559-A847-9EA8A1370F5D}" dt="2023-03-20T20:56:14.239" v="197"/>
          <ac:grpSpMkLst>
            <pc:docMk/>
            <pc:sldMk cId="1361684507" sldId="315"/>
            <ac:grpSpMk id="28" creationId="{39C0C2AC-5D8A-7959-337C-B677537BD772}"/>
          </ac:grpSpMkLst>
        </pc:grpChg>
        <pc:grpChg chg="mod">
          <ac:chgData name="Simon RS" userId="8de322db93951f0c" providerId="LiveId" clId="{957A19E7-209B-4559-A847-9EA8A1370F5D}" dt="2023-03-20T20:56:31.112" v="207"/>
          <ac:grpSpMkLst>
            <pc:docMk/>
            <pc:sldMk cId="1361684507" sldId="315"/>
            <ac:grpSpMk id="34" creationId="{132CF6CB-E248-796A-898C-136CFAE79A64}"/>
          </ac:grpSpMkLst>
        </pc:grpChg>
        <pc:picChg chg="mod modCrop">
          <ac:chgData name="Simon RS" userId="8de322db93951f0c" providerId="LiveId" clId="{957A19E7-209B-4559-A847-9EA8A1370F5D}" dt="2023-03-20T20:43:17.405" v="8" actId="1076"/>
          <ac:picMkLst>
            <pc:docMk/>
            <pc:sldMk cId="1361684507" sldId="315"/>
            <ac:picMk id="5" creationId="{376036DF-955C-1DD6-E3F5-F98AFBA95583}"/>
          </ac:picMkLst>
        </pc:picChg>
        <pc:inkChg chg="add del">
          <ac:chgData name="Simon RS" userId="8de322db93951f0c" providerId="LiveId" clId="{957A19E7-209B-4559-A847-9EA8A1370F5D}" dt="2023-03-20T20:55:36.313" v="160" actId="9405"/>
          <ac:inkMkLst>
            <pc:docMk/>
            <pc:sldMk cId="1361684507" sldId="315"/>
            <ac:inkMk id="4" creationId="{888C2599-9DFE-E3E0-FA98-F5F5903B0324}"/>
          </ac:inkMkLst>
        </pc:inkChg>
        <pc:inkChg chg="add del">
          <ac:chgData name="Simon RS" userId="8de322db93951f0c" providerId="LiveId" clId="{957A19E7-209B-4559-A847-9EA8A1370F5D}" dt="2023-03-20T20:55:37.754" v="162" actId="9405"/>
          <ac:inkMkLst>
            <pc:docMk/>
            <pc:sldMk cId="1361684507" sldId="315"/>
            <ac:inkMk id="6" creationId="{6D3C7B32-24B5-63EC-ED7A-C2DBD40B5AA5}"/>
          </ac:inkMkLst>
        </pc:inkChg>
        <pc:inkChg chg="add del">
          <ac:chgData name="Simon RS" userId="8de322db93951f0c" providerId="LiveId" clId="{957A19E7-209B-4559-A847-9EA8A1370F5D}" dt="2023-03-20T20:55:39.091" v="164" actId="9405"/>
          <ac:inkMkLst>
            <pc:docMk/>
            <pc:sldMk cId="1361684507" sldId="315"/>
            <ac:inkMk id="7" creationId="{4CB53AC8-E844-0A20-9E6B-586CD1F3221E}"/>
          </ac:inkMkLst>
        </pc:inkChg>
        <pc:inkChg chg="add">
          <ac:chgData name="Simon RS" userId="8de322db93951f0c" providerId="LiveId" clId="{957A19E7-209B-4559-A847-9EA8A1370F5D}" dt="2023-03-20T20:55:40.153" v="165" actId="9405"/>
          <ac:inkMkLst>
            <pc:docMk/>
            <pc:sldMk cId="1361684507" sldId="315"/>
            <ac:inkMk id="8" creationId="{F7B3AE96-3257-A8BC-FA8B-12BDFAF0A4E0}"/>
          </ac:inkMkLst>
        </pc:inkChg>
        <pc:inkChg chg="add del">
          <ac:chgData name="Simon RS" userId="8de322db93951f0c" providerId="LiveId" clId="{957A19E7-209B-4559-A847-9EA8A1370F5D}" dt="2023-03-20T20:55:41.264" v="167" actId="9405"/>
          <ac:inkMkLst>
            <pc:docMk/>
            <pc:sldMk cId="1361684507" sldId="315"/>
            <ac:inkMk id="9" creationId="{182688AA-CC4A-3CA0-6CBC-92B6B4076490}"/>
          </ac:inkMkLst>
        </pc:inkChg>
        <pc:inkChg chg="add del">
          <ac:chgData name="Simon RS" userId="8de322db93951f0c" providerId="LiveId" clId="{957A19E7-209B-4559-A847-9EA8A1370F5D}" dt="2023-03-20T20:55:42.680" v="169" actId="9405"/>
          <ac:inkMkLst>
            <pc:docMk/>
            <pc:sldMk cId="1361684507" sldId="315"/>
            <ac:inkMk id="10" creationId="{A6C2754D-4A1F-5AAB-9F6C-A7BA12A9D7F5}"/>
          </ac:inkMkLst>
        </pc:inkChg>
        <pc:inkChg chg="add">
          <ac:chgData name="Simon RS" userId="8de322db93951f0c" providerId="LiveId" clId="{957A19E7-209B-4559-A847-9EA8A1370F5D}" dt="2023-03-20T20:55:43.660" v="170" actId="9405"/>
          <ac:inkMkLst>
            <pc:docMk/>
            <pc:sldMk cId="1361684507" sldId="315"/>
            <ac:inkMk id="11" creationId="{A488B709-8977-CB64-0603-2346AA680371}"/>
          </ac:inkMkLst>
        </pc:inkChg>
        <pc:inkChg chg="add del">
          <ac:chgData name="Simon RS" userId="8de322db93951f0c" providerId="LiveId" clId="{957A19E7-209B-4559-A847-9EA8A1370F5D}" dt="2023-03-20T20:55:51.257" v="172" actId="9405"/>
          <ac:inkMkLst>
            <pc:docMk/>
            <pc:sldMk cId="1361684507" sldId="315"/>
            <ac:inkMk id="12" creationId="{FDD8F84B-27A0-5DAC-2CC1-342426109B17}"/>
          </ac:inkMkLst>
        </pc:inkChg>
        <pc:inkChg chg="add del">
          <ac:chgData name="Simon RS" userId="8de322db93951f0c" providerId="LiveId" clId="{957A19E7-209B-4559-A847-9EA8A1370F5D}" dt="2023-03-20T20:55:52.403" v="174" actId="9405"/>
          <ac:inkMkLst>
            <pc:docMk/>
            <pc:sldMk cId="1361684507" sldId="315"/>
            <ac:inkMk id="13" creationId="{504E5B79-911F-8EE8-5A16-1E3304AFEB97}"/>
          </ac:inkMkLst>
        </pc:inkChg>
        <pc:inkChg chg="add mod">
          <ac:chgData name="Simon RS" userId="8de322db93951f0c" providerId="LiveId" clId="{957A19E7-209B-4559-A847-9EA8A1370F5D}" dt="2023-03-20T20:55:54.817" v="177"/>
          <ac:inkMkLst>
            <pc:docMk/>
            <pc:sldMk cId="1361684507" sldId="315"/>
            <ac:inkMk id="14" creationId="{C4FF4B49-F40C-6BD8-410C-006F3D7BD9EF}"/>
          </ac:inkMkLst>
        </pc:inkChg>
        <pc:inkChg chg="add mod">
          <ac:chgData name="Simon RS" userId="8de322db93951f0c" providerId="LiveId" clId="{957A19E7-209B-4559-A847-9EA8A1370F5D}" dt="2023-03-20T20:55:54.817" v="177"/>
          <ac:inkMkLst>
            <pc:docMk/>
            <pc:sldMk cId="1361684507" sldId="315"/>
            <ac:inkMk id="15" creationId="{5A603AB4-C924-243D-4572-C8324CC4870E}"/>
          </ac:inkMkLst>
        </pc:inkChg>
        <pc:inkChg chg="add mod">
          <ac:chgData name="Simon RS" userId="8de322db93951f0c" providerId="LiveId" clId="{957A19E7-209B-4559-A847-9EA8A1370F5D}" dt="2023-03-20T20:56:00.514" v="182"/>
          <ac:inkMkLst>
            <pc:docMk/>
            <pc:sldMk cId="1361684507" sldId="315"/>
            <ac:inkMk id="17" creationId="{A8B1463F-BF53-1D82-4E49-91612DA3B59C}"/>
          </ac:inkMkLst>
        </pc:inkChg>
        <pc:inkChg chg="add del">
          <ac:chgData name="Simon RS" userId="8de322db93951f0c" providerId="LiveId" clId="{957A19E7-209B-4559-A847-9EA8A1370F5D}" dt="2023-03-20T20:55:58.835" v="180" actId="9405"/>
          <ac:inkMkLst>
            <pc:docMk/>
            <pc:sldMk cId="1361684507" sldId="315"/>
            <ac:inkMk id="18" creationId="{BE1814E6-2A6E-7A55-5498-245B5160FBF8}"/>
          </ac:inkMkLst>
        </pc:inkChg>
        <pc:inkChg chg="add mod">
          <ac:chgData name="Simon RS" userId="8de322db93951f0c" providerId="LiveId" clId="{957A19E7-209B-4559-A847-9EA8A1370F5D}" dt="2023-03-20T20:56:00.514" v="182"/>
          <ac:inkMkLst>
            <pc:docMk/>
            <pc:sldMk cId="1361684507" sldId="315"/>
            <ac:inkMk id="19" creationId="{6C46FA27-ED9E-ADE1-C78B-6C2E73B0724C}"/>
          </ac:inkMkLst>
        </pc:inkChg>
        <pc:inkChg chg="add del">
          <ac:chgData name="Simon RS" userId="8de322db93951f0c" providerId="LiveId" clId="{957A19E7-209B-4559-A847-9EA8A1370F5D}" dt="2023-03-20T20:56:03.780" v="184" actId="9405"/>
          <ac:inkMkLst>
            <pc:docMk/>
            <pc:sldMk cId="1361684507" sldId="315"/>
            <ac:inkMk id="21" creationId="{EF38EE10-9EC2-1DAA-465E-82D497AFA48C}"/>
          </ac:inkMkLst>
        </pc:inkChg>
        <pc:inkChg chg="add del">
          <ac:chgData name="Simon RS" userId="8de322db93951f0c" providerId="LiveId" clId="{957A19E7-209B-4559-A847-9EA8A1370F5D}" dt="2023-03-20T20:56:05.038" v="186" actId="9405"/>
          <ac:inkMkLst>
            <pc:docMk/>
            <pc:sldMk cId="1361684507" sldId="315"/>
            <ac:inkMk id="22" creationId="{A1488F14-FB30-55AF-8958-4B41ECDC1993}"/>
          </ac:inkMkLst>
        </pc:inkChg>
        <pc:inkChg chg="add del">
          <ac:chgData name="Simon RS" userId="8de322db93951f0c" providerId="LiveId" clId="{957A19E7-209B-4559-A847-9EA8A1370F5D}" dt="2023-03-20T20:56:06.439" v="188" actId="9405"/>
          <ac:inkMkLst>
            <pc:docMk/>
            <pc:sldMk cId="1361684507" sldId="315"/>
            <ac:inkMk id="23" creationId="{03838684-9363-CE6E-2CA8-B3DFDFDC097D}"/>
          </ac:inkMkLst>
        </pc:inkChg>
        <pc:inkChg chg="add del">
          <ac:chgData name="Simon RS" userId="8de322db93951f0c" providerId="LiveId" clId="{957A19E7-209B-4559-A847-9EA8A1370F5D}" dt="2023-03-20T20:56:08.376" v="190" actId="9405"/>
          <ac:inkMkLst>
            <pc:docMk/>
            <pc:sldMk cId="1361684507" sldId="315"/>
            <ac:inkMk id="24" creationId="{5C4B5CC6-BFCF-9CCD-DFFF-21F5996AE0AB}"/>
          </ac:inkMkLst>
        </pc:inkChg>
        <pc:inkChg chg="add mod">
          <ac:chgData name="Simon RS" userId="8de322db93951f0c" providerId="LiveId" clId="{957A19E7-209B-4559-A847-9EA8A1370F5D}" dt="2023-03-20T20:56:14.239" v="197"/>
          <ac:inkMkLst>
            <pc:docMk/>
            <pc:sldMk cId="1361684507" sldId="315"/>
            <ac:inkMk id="25" creationId="{E7759686-E60A-83E3-5D40-6DBB08F3BDFC}"/>
          </ac:inkMkLst>
        </pc:inkChg>
        <pc:inkChg chg="add del">
          <ac:chgData name="Simon RS" userId="8de322db93951f0c" providerId="LiveId" clId="{957A19E7-209B-4559-A847-9EA8A1370F5D}" dt="2023-03-20T20:56:10.711" v="193" actId="9405"/>
          <ac:inkMkLst>
            <pc:docMk/>
            <pc:sldMk cId="1361684507" sldId="315"/>
            <ac:inkMk id="26" creationId="{D94C00F2-4C93-F5B4-E1E9-F0F5308587F0}"/>
          </ac:inkMkLst>
        </pc:inkChg>
        <pc:inkChg chg="add del mod">
          <ac:chgData name="Simon RS" userId="8de322db93951f0c" providerId="LiveId" clId="{957A19E7-209B-4559-A847-9EA8A1370F5D}" dt="2023-03-20T20:56:14.239" v="197"/>
          <ac:inkMkLst>
            <pc:docMk/>
            <pc:sldMk cId="1361684507" sldId="315"/>
            <ac:inkMk id="27" creationId="{34ABF07F-C5BE-9434-52DC-E33DA53DB127}"/>
          </ac:inkMkLst>
        </pc:inkChg>
        <pc:inkChg chg="add">
          <ac:chgData name="Simon RS" userId="8de322db93951f0c" providerId="LiveId" clId="{957A19E7-209B-4559-A847-9EA8A1370F5D}" dt="2023-03-20T20:56:15.095" v="198" actId="9405"/>
          <ac:inkMkLst>
            <pc:docMk/>
            <pc:sldMk cId="1361684507" sldId="315"/>
            <ac:inkMk id="29" creationId="{7EF1B101-B5BA-8DA5-05FE-48EC5EE212CE}"/>
          </ac:inkMkLst>
        </pc:inkChg>
        <pc:inkChg chg="add del">
          <ac:chgData name="Simon RS" userId="8de322db93951f0c" providerId="LiveId" clId="{957A19E7-209B-4559-A847-9EA8A1370F5D}" dt="2023-03-20T20:56:22.506" v="202" actId="9405"/>
          <ac:inkMkLst>
            <pc:docMk/>
            <pc:sldMk cId="1361684507" sldId="315"/>
            <ac:inkMk id="30" creationId="{A93F98F7-91EC-DE5B-0EDF-63253BEE009D}"/>
          </ac:inkMkLst>
        </pc:inkChg>
        <pc:inkChg chg="add del">
          <ac:chgData name="Simon RS" userId="8de322db93951f0c" providerId="LiveId" clId="{957A19E7-209B-4559-A847-9EA8A1370F5D}" dt="2023-03-20T20:56:22.082" v="201" actId="9405"/>
          <ac:inkMkLst>
            <pc:docMk/>
            <pc:sldMk cId="1361684507" sldId="315"/>
            <ac:inkMk id="31" creationId="{71ED8D68-2A0F-AC4C-57D8-0C41B16E1583}"/>
          </ac:inkMkLst>
        </pc:inkChg>
        <pc:inkChg chg="add del mod">
          <ac:chgData name="Simon RS" userId="8de322db93951f0c" providerId="LiveId" clId="{957A19E7-209B-4559-A847-9EA8A1370F5D}" dt="2023-03-20T20:56:31.335" v="208" actId="9405"/>
          <ac:inkMkLst>
            <pc:docMk/>
            <pc:sldMk cId="1361684507" sldId="315"/>
            <ac:inkMk id="32" creationId="{9FAEBA61-8698-9280-2E3C-F960B51AB49C}"/>
          </ac:inkMkLst>
        </pc:inkChg>
        <pc:inkChg chg="add del mod">
          <ac:chgData name="Simon RS" userId="8de322db93951f0c" providerId="LiveId" clId="{957A19E7-209B-4559-A847-9EA8A1370F5D}" dt="2023-03-20T20:56:31.112" v="207"/>
          <ac:inkMkLst>
            <pc:docMk/>
            <pc:sldMk cId="1361684507" sldId="315"/>
            <ac:inkMk id="33" creationId="{9BA3D214-918E-A92C-6401-2612A44F8F33}"/>
          </ac:inkMkLst>
        </pc:inkChg>
        <pc:inkChg chg="add del">
          <ac:chgData name="Simon RS" userId="8de322db93951f0c" providerId="LiveId" clId="{957A19E7-209B-4559-A847-9EA8A1370F5D}" dt="2023-03-20T20:56:32.629" v="210" actId="9405"/>
          <ac:inkMkLst>
            <pc:docMk/>
            <pc:sldMk cId="1361684507" sldId="315"/>
            <ac:inkMk id="35" creationId="{7D87DDBC-6C8A-3696-B892-5828F445C564}"/>
          </ac:inkMkLst>
        </pc:inkChg>
        <pc:inkChg chg="add del">
          <ac:chgData name="Simon RS" userId="8de322db93951f0c" providerId="LiveId" clId="{957A19E7-209B-4559-A847-9EA8A1370F5D}" dt="2023-03-20T20:56:36.604" v="212" actId="9405"/>
          <ac:inkMkLst>
            <pc:docMk/>
            <pc:sldMk cId="1361684507" sldId="315"/>
            <ac:inkMk id="36" creationId="{C3C18C4C-0BF8-B661-7972-C17EBA8BB588}"/>
          </ac:inkMkLst>
        </pc:inkChg>
      </pc:sldChg>
      <pc:sldChg chg="addSp delSp modSp mod">
        <pc:chgData name="Simon RS" userId="8de322db93951f0c" providerId="LiveId" clId="{957A19E7-209B-4559-A847-9EA8A1370F5D}" dt="2023-03-20T21:01:53.180" v="600" actId="9405"/>
        <pc:sldMkLst>
          <pc:docMk/>
          <pc:sldMk cId="2472768029" sldId="316"/>
        </pc:sldMkLst>
        <pc:spChg chg="add mod">
          <ac:chgData name="Simon RS" userId="8de322db93951f0c" providerId="LiveId" clId="{957A19E7-209B-4559-A847-9EA8A1370F5D}" dt="2023-03-20T21:01:33.389" v="583" actId="20577"/>
          <ac:spMkLst>
            <pc:docMk/>
            <pc:sldMk cId="2472768029" sldId="316"/>
            <ac:spMk id="3" creationId="{41C51298-F161-E105-988E-57ED749C459F}"/>
          </ac:spMkLst>
        </pc:spChg>
        <pc:grpChg chg="mod">
          <ac:chgData name="Simon RS" userId="8de322db93951f0c" providerId="LiveId" clId="{957A19E7-209B-4559-A847-9EA8A1370F5D}" dt="2023-03-20T21:01:46.249" v="590"/>
          <ac:grpSpMkLst>
            <pc:docMk/>
            <pc:sldMk cId="2472768029" sldId="316"/>
            <ac:grpSpMk id="10" creationId="{62BC9B18-4548-335B-401C-9CA87C8C27F2}"/>
          </ac:grpSpMkLst>
        </pc:grpChg>
        <pc:grpChg chg="mod">
          <ac:chgData name="Simon RS" userId="8de322db93951f0c" providerId="LiveId" clId="{957A19E7-209B-4559-A847-9EA8A1370F5D}" dt="2023-03-20T21:01:46.249" v="590"/>
          <ac:grpSpMkLst>
            <pc:docMk/>
            <pc:sldMk cId="2472768029" sldId="316"/>
            <ac:grpSpMk id="11" creationId="{0678FFBD-4C9C-028A-6D79-E00C47F53350}"/>
          </ac:grpSpMkLst>
        </pc:grpChg>
        <pc:picChg chg="mod modCrop">
          <ac:chgData name="Simon RS" userId="8de322db93951f0c" providerId="LiveId" clId="{957A19E7-209B-4559-A847-9EA8A1370F5D}" dt="2023-03-20T21:00:06.947" v="355" actId="1076"/>
          <ac:picMkLst>
            <pc:docMk/>
            <pc:sldMk cId="2472768029" sldId="316"/>
            <ac:picMk id="4" creationId="{63A8995C-1352-3CEC-B32A-F35C63940BFC}"/>
          </ac:picMkLst>
        </pc:picChg>
        <pc:inkChg chg="add mod">
          <ac:chgData name="Simon RS" userId="8de322db93951f0c" providerId="LiveId" clId="{957A19E7-209B-4559-A847-9EA8A1370F5D}" dt="2023-03-20T21:01:46.249" v="590"/>
          <ac:inkMkLst>
            <pc:docMk/>
            <pc:sldMk cId="2472768029" sldId="316"/>
            <ac:inkMk id="5" creationId="{21E789E6-B7FB-2C38-6C38-EBFDF462CC84}"/>
          </ac:inkMkLst>
        </pc:inkChg>
        <pc:inkChg chg="add del">
          <ac:chgData name="Simon RS" userId="8de322db93951f0c" providerId="LiveId" clId="{957A19E7-209B-4559-A847-9EA8A1370F5D}" dt="2023-03-20T21:01:42.259" v="586" actId="9405"/>
          <ac:inkMkLst>
            <pc:docMk/>
            <pc:sldMk cId="2472768029" sldId="316"/>
            <ac:inkMk id="6" creationId="{6B9E0214-C834-79D2-F04D-D943B3A65D4A}"/>
          </ac:inkMkLst>
        </pc:inkChg>
        <pc:inkChg chg="add mod">
          <ac:chgData name="Simon RS" userId="8de322db93951f0c" providerId="LiveId" clId="{957A19E7-209B-4559-A847-9EA8A1370F5D}" dt="2023-03-20T21:01:46.249" v="590"/>
          <ac:inkMkLst>
            <pc:docMk/>
            <pc:sldMk cId="2472768029" sldId="316"/>
            <ac:inkMk id="7" creationId="{4BFFA2DE-3137-BD32-BEE9-44ED69838FBD}"/>
          </ac:inkMkLst>
        </pc:inkChg>
        <pc:inkChg chg="add mod">
          <ac:chgData name="Simon RS" userId="8de322db93951f0c" providerId="LiveId" clId="{957A19E7-209B-4559-A847-9EA8A1370F5D}" dt="2023-03-20T21:01:46.249" v="590"/>
          <ac:inkMkLst>
            <pc:docMk/>
            <pc:sldMk cId="2472768029" sldId="316"/>
            <ac:inkMk id="8" creationId="{B9EE5CEE-6735-E239-B3B3-AC889526BB29}"/>
          </ac:inkMkLst>
        </pc:inkChg>
        <pc:inkChg chg="add mod">
          <ac:chgData name="Simon RS" userId="8de322db93951f0c" providerId="LiveId" clId="{957A19E7-209B-4559-A847-9EA8A1370F5D}" dt="2023-03-20T21:01:46.249" v="590"/>
          <ac:inkMkLst>
            <pc:docMk/>
            <pc:sldMk cId="2472768029" sldId="316"/>
            <ac:inkMk id="9" creationId="{A6B493BE-9B9B-C4ED-E9B6-8AB0821FCAB1}"/>
          </ac:inkMkLst>
        </pc:inkChg>
        <pc:inkChg chg="add">
          <ac:chgData name="Simon RS" userId="8de322db93951f0c" providerId="LiveId" clId="{957A19E7-209B-4559-A847-9EA8A1370F5D}" dt="2023-03-20T21:01:46.983" v="591" actId="9405"/>
          <ac:inkMkLst>
            <pc:docMk/>
            <pc:sldMk cId="2472768029" sldId="316"/>
            <ac:inkMk id="12" creationId="{557E2EAA-0E9F-7312-E3F7-250F901D33C1}"/>
          </ac:inkMkLst>
        </pc:inkChg>
        <pc:inkChg chg="add del">
          <ac:chgData name="Simon RS" userId="8de322db93951f0c" providerId="LiveId" clId="{957A19E7-209B-4559-A847-9EA8A1370F5D}" dt="2023-03-20T21:01:48.610" v="593" actId="9405"/>
          <ac:inkMkLst>
            <pc:docMk/>
            <pc:sldMk cId="2472768029" sldId="316"/>
            <ac:inkMk id="13" creationId="{B76308F2-2B69-296A-7C29-2777B2E92714}"/>
          </ac:inkMkLst>
        </pc:inkChg>
        <pc:inkChg chg="add del">
          <ac:chgData name="Simon RS" userId="8de322db93951f0c" providerId="LiveId" clId="{957A19E7-209B-4559-A847-9EA8A1370F5D}" dt="2023-03-20T21:01:50.093" v="595" actId="9405"/>
          <ac:inkMkLst>
            <pc:docMk/>
            <pc:sldMk cId="2472768029" sldId="316"/>
            <ac:inkMk id="14" creationId="{781B168D-1B00-A6E9-1B41-B52015AF2E5C}"/>
          </ac:inkMkLst>
        </pc:inkChg>
        <pc:inkChg chg="add del">
          <ac:chgData name="Simon RS" userId="8de322db93951f0c" providerId="LiveId" clId="{957A19E7-209B-4559-A847-9EA8A1370F5D}" dt="2023-03-20T21:01:51.421" v="597" actId="9405"/>
          <ac:inkMkLst>
            <pc:docMk/>
            <pc:sldMk cId="2472768029" sldId="316"/>
            <ac:inkMk id="15" creationId="{4B48F0F5-4BD0-6401-693D-FC23ECEFDECE}"/>
          </ac:inkMkLst>
        </pc:inkChg>
        <pc:inkChg chg="add del">
          <ac:chgData name="Simon RS" userId="8de322db93951f0c" providerId="LiveId" clId="{957A19E7-209B-4559-A847-9EA8A1370F5D}" dt="2023-03-20T21:01:52.456" v="599" actId="9405"/>
          <ac:inkMkLst>
            <pc:docMk/>
            <pc:sldMk cId="2472768029" sldId="316"/>
            <ac:inkMk id="16" creationId="{A7239EF1-3EC5-32CE-C881-DA2F3259ADA7}"/>
          </ac:inkMkLst>
        </pc:inkChg>
        <pc:inkChg chg="add">
          <ac:chgData name="Simon RS" userId="8de322db93951f0c" providerId="LiveId" clId="{957A19E7-209B-4559-A847-9EA8A1370F5D}" dt="2023-03-20T21:01:53.180" v="600" actId="9405"/>
          <ac:inkMkLst>
            <pc:docMk/>
            <pc:sldMk cId="2472768029" sldId="316"/>
            <ac:inkMk id="17" creationId="{56833654-5277-120D-FB71-94C9266706BA}"/>
          </ac:inkMkLst>
        </pc:inkChg>
      </pc:sldChg>
      <pc:sldChg chg="del">
        <pc:chgData name="Simon RS" userId="8de322db93951f0c" providerId="LiveId" clId="{957A19E7-209B-4559-A847-9EA8A1370F5D}" dt="2023-03-20T20:44:13.347" v="17" actId="47"/>
        <pc:sldMkLst>
          <pc:docMk/>
          <pc:sldMk cId="1962643531" sldId="317"/>
        </pc:sldMkLst>
      </pc:sldChg>
      <pc:sldChg chg="addSp delSp modSp mod">
        <pc:chgData name="Simon RS" userId="8de322db93951f0c" providerId="LiveId" clId="{957A19E7-209B-4559-A847-9EA8A1370F5D}" dt="2023-03-20T21:07:09.117" v="670"/>
        <pc:sldMkLst>
          <pc:docMk/>
          <pc:sldMk cId="3460284506" sldId="318"/>
        </pc:sldMkLst>
        <pc:spChg chg="add mod">
          <ac:chgData name="Simon RS" userId="8de322db93951f0c" providerId="LiveId" clId="{957A19E7-209B-4559-A847-9EA8A1370F5D}" dt="2023-03-20T20:58:59.700" v="318" actId="20577"/>
          <ac:spMkLst>
            <pc:docMk/>
            <pc:sldMk cId="3460284506" sldId="318"/>
            <ac:spMk id="3" creationId="{F1F5DD47-EA9F-DEF5-37A5-5C6DB8CD1834}"/>
          </ac:spMkLst>
        </pc:spChg>
        <pc:grpChg chg="mod">
          <ac:chgData name="Simon RS" userId="8de322db93951f0c" providerId="LiveId" clId="{957A19E7-209B-4559-A847-9EA8A1370F5D}" dt="2023-03-20T20:59:07.713" v="323"/>
          <ac:grpSpMkLst>
            <pc:docMk/>
            <pc:sldMk cId="3460284506" sldId="318"/>
            <ac:grpSpMk id="7" creationId="{3B2AF9AC-78FE-D6A4-61AF-115B58580AE2}"/>
          </ac:grpSpMkLst>
        </pc:grpChg>
        <pc:grpChg chg="del mod">
          <ac:chgData name="Simon RS" userId="8de322db93951f0c" providerId="LiveId" clId="{957A19E7-209B-4559-A847-9EA8A1370F5D}" dt="2023-03-20T21:06:39.601" v="638" actId="478"/>
          <ac:grpSpMkLst>
            <pc:docMk/>
            <pc:sldMk cId="3460284506" sldId="318"/>
            <ac:grpSpMk id="9" creationId="{40FE065B-C780-3AB0-B043-F15C8F1AC282}"/>
          </ac:grpSpMkLst>
        </pc:grpChg>
        <pc:grpChg chg="mod">
          <ac:chgData name="Simon RS" userId="8de322db93951f0c" providerId="LiveId" clId="{957A19E7-209B-4559-A847-9EA8A1370F5D}" dt="2023-03-20T20:59:27.435" v="346"/>
          <ac:grpSpMkLst>
            <pc:docMk/>
            <pc:sldMk cId="3460284506" sldId="318"/>
            <ac:grpSpMk id="22" creationId="{8586CD13-DA0E-F566-E017-90ED465DD218}"/>
          </ac:grpSpMkLst>
        </pc:grpChg>
        <pc:grpChg chg="mod">
          <ac:chgData name="Simon RS" userId="8de322db93951f0c" providerId="LiveId" clId="{957A19E7-209B-4559-A847-9EA8A1370F5D}" dt="2023-03-20T20:59:30.326" v="349"/>
          <ac:grpSpMkLst>
            <pc:docMk/>
            <pc:sldMk cId="3460284506" sldId="318"/>
            <ac:grpSpMk id="25" creationId="{55AE8F51-0B91-FCA6-8D95-EC11BA7D6326}"/>
          </ac:grpSpMkLst>
        </pc:grpChg>
        <pc:grpChg chg="mod">
          <ac:chgData name="Simon RS" userId="8de322db93951f0c" providerId="LiveId" clId="{957A19E7-209B-4559-A847-9EA8A1370F5D}" dt="2023-03-20T21:06:19.165" v="618"/>
          <ac:grpSpMkLst>
            <pc:docMk/>
            <pc:sldMk cId="3460284506" sldId="318"/>
            <ac:grpSpMk id="31" creationId="{8DD0508B-1C92-FE17-36DF-CCD95B071925}"/>
          </ac:grpSpMkLst>
        </pc:grpChg>
        <pc:grpChg chg="del mod">
          <ac:chgData name="Simon RS" userId="8de322db93951f0c" providerId="LiveId" clId="{957A19E7-209B-4559-A847-9EA8A1370F5D}" dt="2023-03-20T21:06:33.416" v="637"/>
          <ac:grpSpMkLst>
            <pc:docMk/>
            <pc:sldMk cId="3460284506" sldId="318"/>
            <ac:grpSpMk id="38" creationId="{9AF6CD9A-6D0A-7B34-B665-ABF786486C95}"/>
          </ac:grpSpMkLst>
        </pc:grpChg>
        <pc:grpChg chg="mod">
          <ac:chgData name="Simon RS" userId="8de322db93951f0c" providerId="LiveId" clId="{957A19E7-209B-4559-A847-9EA8A1370F5D}" dt="2023-03-20T21:06:33.416" v="637"/>
          <ac:grpSpMkLst>
            <pc:docMk/>
            <pc:sldMk cId="3460284506" sldId="318"/>
            <ac:grpSpMk id="42" creationId="{9C34E57A-42A2-4A84-F348-D86CB171088A}"/>
          </ac:grpSpMkLst>
        </pc:grpChg>
        <pc:grpChg chg="add del mod">
          <ac:chgData name="Simon RS" userId="8de322db93951f0c" providerId="LiveId" clId="{957A19E7-209B-4559-A847-9EA8A1370F5D}" dt="2023-03-20T21:06:58.764" v="659"/>
          <ac:grpSpMkLst>
            <pc:docMk/>
            <pc:sldMk cId="3460284506" sldId="318"/>
            <ac:grpSpMk id="51" creationId="{E809405D-8AE3-5D40-7644-7ADA53558116}"/>
          </ac:grpSpMkLst>
        </pc:grpChg>
        <pc:grpChg chg="mod">
          <ac:chgData name="Simon RS" userId="8de322db93951f0c" providerId="LiveId" clId="{957A19E7-209B-4559-A847-9EA8A1370F5D}" dt="2023-03-20T21:06:58.520" v="657"/>
          <ac:grpSpMkLst>
            <pc:docMk/>
            <pc:sldMk cId="3460284506" sldId="318"/>
            <ac:grpSpMk id="53" creationId="{41035616-D251-5AF1-8231-CF105EFFA2DE}"/>
          </ac:grpSpMkLst>
        </pc:grpChg>
        <pc:grpChg chg="mod">
          <ac:chgData name="Simon RS" userId="8de322db93951f0c" providerId="LiveId" clId="{957A19E7-209B-4559-A847-9EA8A1370F5D}" dt="2023-03-20T21:07:09.117" v="670"/>
          <ac:grpSpMkLst>
            <pc:docMk/>
            <pc:sldMk cId="3460284506" sldId="318"/>
            <ac:grpSpMk id="60" creationId="{24758EEB-24ED-A0E0-0E7B-3650F2527104}"/>
          </ac:grpSpMkLst>
        </pc:grpChg>
        <pc:picChg chg="mod modCrop">
          <ac:chgData name="Simon RS" userId="8de322db93951f0c" providerId="LiveId" clId="{957A19E7-209B-4559-A847-9EA8A1370F5D}" dt="2023-03-20T20:44:59.582" v="27" actId="1076"/>
          <ac:picMkLst>
            <pc:docMk/>
            <pc:sldMk cId="3460284506" sldId="318"/>
            <ac:picMk id="5" creationId="{904BF2A7-EAC7-8AB6-62CC-57640FE31131}"/>
          </ac:picMkLst>
        </pc:picChg>
        <pc:inkChg chg="add mod">
          <ac:chgData name="Simon RS" userId="8de322db93951f0c" providerId="LiveId" clId="{957A19E7-209B-4559-A847-9EA8A1370F5D}" dt="2023-03-20T20:59:09.504" v="325"/>
          <ac:inkMkLst>
            <pc:docMk/>
            <pc:sldMk cId="3460284506" sldId="318"/>
            <ac:inkMk id="4" creationId="{02071C73-48AE-48FE-B249-07E7EE2645AD}"/>
          </ac:inkMkLst>
        </pc:inkChg>
        <pc:inkChg chg="add del mod">
          <ac:chgData name="Simon RS" userId="8de322db93951f0c" providerId="LiveId" clId="{957A19E7-209B-4559-A847-9EA8A1370F5D}" dt="2023-03-20T20:59:07.713" v="323"/>
          <ac:inkMkLst>
            <pc:docMk/>
            <pc:sldMk cId="3460284506" sldId="318"/>
            <ac:inkMk id="6" creationId="{E6EC6E95-4C0B-A9DE-9428-085926E385A4}"/>
          </ac:inkMkLst>
        </pc:inkChg>
        <pc:inkChg chg="add mod">
          <ac:chgData name="Simon RS" userId="8de322db93951f0c" providerId="LiveId" clId="{957A19E7-209B-4559-A847-9EA8A1370F5D}" dt="2023-03-20T20:59:09.504" v="325"/>
          <ac:inkMkLst>
            <pc:docMk/>
            <pc:sldMk cId="3460284506" sldId="318"/>
            <ac:inkMk id="8" creationId="{FD99DED2-9812-8DCA-58BA-01C3771B2337}"/>
          </ac:inkMkLst>
        </pc:inkChg>
        <pc:inkChg chg="add del">
          <ac:chgData name="Simon RS" userId="8de322db93951f0c" providerId="LiveId" clId="{957A19E7-209B-4559-A847-9EA8A1370F5D}" dt="2023-03-20T20:59:11.536" v="327" actId="9405"/>
          <ac:inkMkLst>
            <pc:docMk/>
            <pc:sldMk cId="3460284506" sldId="318"/>
            <ac:inkMk id="10" creationId="{6087612F-729F-0516-45C1-72920DBA1173}"/>
          </ac:inkMkLst>
        </pc:inkChg>
        <pc:inkChg chg="add del">
          <ac:chgData name="Simon RS" userId="8de322db93951f0c" providerId="LiveId" clId="{957A19E7-209B-4559-A847-9EA8A1370F5D}" dt="2023-03-20T21:06:03.545" v="607" actId="478"/>
          <ac:inkMkLst>
            <pc:docMk/>
            <pc:sldMk cId="3460284506" sldId="318"/>
            <ac:inkMk id="11" creationId="{F8913398-688B-5597-C333-4F932734B58A}"/>
          </ac:inkMkLst>
        </pc:inkChg>
        <pc:inkChg chg="add del">
          <ac:chgData name="Simon RS" userId="8de322db93951f0c" providerId="LiveId" clId="{957A19E7-209B-4559-A847-9EA8A1370F5D}" dt="2023-03-20T20:59:13.120" v="330" actId="9405"/>
          <ac:inkMkLst>
            <pc:docMk/>
            <pc:sldMk cId="3460284506" sldId="318"/>
            <ac:inkMk id="12" creationId="{F9732F24-4687-7BDA-D7EB-13C2F5019C08}"/>
          </ac:inkMkLst>
        </pc:inkChg>
        <pc:inkChg chg="add del">
          <ac:chgData name="Simon RS" userId="8de322db93951f0c" providerId="LiveId" clId="{957A19E7-209B-4559-A847-9EA8A1370F5D}" dt="2023-03-20T20:59:14.108" v="332" actId="9405"/>
          <ac:inkMkLst>
            <pc:docMk/>
            <pc:sldMk cId="3460284506" sldId="318"/>
            <ac:inkMk id="13" creationId="{96467F2B-132F-5FCF-8864-FE71F32CE8C7}"/>
          </ac:inkMkLst>
        </pc:inkChg>
        <pc:inkChg chg="add del">
          <ac:chgData name="Simon RS" userId="8de322db93951f0c" providerId="LiveId" clId="{957A19E7-209B-4559-A847-9EA8A1370F5D}" dt="2023-03-20T20:59:15.810" v="334" actId="9405"/>
          <ac:inkMkLst>
            <pc:docMk/>
            <pc:sldMk cId="3460284506" sldId="318"/>
            <ac:inkMk id="14" creationId="{0C299D43-E26F-4900-65C7-52935F21E538}"/>
          </ac:inkMkLst>
        </pc:inkChg>
        <pc:inkChg chg="add del">
          <ac:chgData name="Simon RS" userId="8de322db93951f0c" providerId="LiveId" clId="{957A19E7-209B-4559-A847-9EA8A1370F5D}" dt="2023-03-20T20:59:17.165" v="336" actId="9405"/>
          <ac:inkMkLst>
            <pc:docMk/>
            <pc:sldMk cId="3460284506" sldId="318"/>
            <ac:inkMk id="15" creationId="{03B9B6A1-FB05-932C-7F66-48B3F3CA423F}"/>
          </ac:inkMkLst>
        </pc:inkChg>
        <pc:inkChg chg="add del">
          <ac:chgData name="Simon RS" userId="8de322db93951f0c" providerId="LiveId" clId="{957A19E7-209B-4559-A847-9EA8A1370F5D}" dt="2023-03-20T20:59:19.131" v="338" actId="9405"/>
          <ac:inkMkLst>
            <pc:docMk/>
            <pc:sldMk cId="3460284506" sldId="318"/>
            <ac:inkMk id="16" creationId="{EAEFC49C-0E9F-B07A-2CF0-466DDC679409}"/>
          </ac:inkMkLst>
        </pc:inkChg>
        <pc:inkChg chg="add del">
          <ac:chgData name="Simon RS" userId="8de322db93951f0c" providerId="LiveId" clId="{957A19E7-209B-4559-A847-9EA8A1370F5D}" dt="2023-03-20T21:06:04.371" v="608" actId="478"/>
          <ac:inkMkLst>
            <pc:docMk/>
            <pc:sldMk cId="3460284506" sldId="318"/>
            <ac:inkMk id="17" creationId="{40212650-CB15-E8AC-0E92-765CB492CB49}"/>
          </ac:inkMkLst>
        </pc:inkChg>
        <pc:inkChg chg="add del">
          <ac:chgData name="Simon RS" userId="8de322db93951f0c" providerId="LiveId" clId="{957A19E7-209B-4559-A847-9EA8A1370F5D}" dt="2023-03-20T20:59:23.980" v="341" actId="9405"/>
          <ac:inkMkLst>
            <pc:docMk/>
            <pc:sldMk cId="3460284506" sldId="318"/>
            <ac:inkMk id="18" creationId="{0F4B0003-654A-2ADE-5C34-F7594C2AA01C}"/>
          </ac:inkMkLst>
        </pc:inkChg>
        <pc:inkChg chg="add mod">
          <ac:chgData name="Simon RS" userId="8de322db93951f0c" providerId="LiveId" clId="{957A19E7-209B-4559-A847-9EA8A1370F5D}" dt="2023-03-20T20:59:27.435" v="346"/>
          <ac:inkMkLst>
            <pc:docMk/>
            <pc:sldMk cId="3460284506" sldId="318"/>
            <ac:inkMk id="19" creationId="{96FA7A46-564A-2826-66EF-C0C37540C183}"/>
          </ac:inkMkLst>
        </pc:inkChg>
        <pc:inkChg chg="add del">
          <ac:chgData name="Simon RS" userId="8de322db93951f0c" providerId="LiveId" clId="{957A19E7-209B-4559-A847-9EA8A1370F5D}" dt="2023-03-20T20:59:25.944" v="344" actId="9405"/>
          <ac:inkMkLst>
            <pc:docMk/>
            <pc:sldMk cId="3460284506" sldId="318"/>
            <ac:inkMk id="20" creationId="{0C9E8493-028E-80EB-CADF-2C62E043B054}"/>
          </ac:inkMkLst>
        </pc:inkChg>
        <pc:inkChg chg="add mod">
          <ac:chgData name="Simon RS" userId="8de322db93951f0c" providerId="LiveId" clId="{957A19E7-209B-4559-A847-9EA8A1370F5D}" dt="2023-03-20T20:59:27.435" v="346"/>
          <ac:inkMkLst>
            <pc:docMk/>
            <pc:sldMk cId="3460284506" sldId="318"/>
            <ac:inkMk id="21" creationId="{2395FEFC-A154-C7F7-8C93-2D6FFFD55F9A}"/>
          </ac:inkMkLst>
        </pc:inkChg>
        <pc:inkChg chg="add mod">
          <ac:chgData name="Simon RS" userId="8de322db93951f0c" providerId="LiveId" clId="{957A19E7-209B-4559-A847-9EA8A1370F5D}" dt="2023-03-20T20:59:30.326" v="349"/>
          <ac:inkMkLst>
            <pc:docMk/>
            <pc:sldMk cId="3460284506" sldId="318"/>
            <ac:inkMk id="23" creationId="{7788C431-0D31-9B87-1BC5-5067C6F74C1F}"/>
          </ac:inkMkLst>
        </pc:inkChg>
        <pc:inkChg chg="add mod">
          <ac:chgData name="Simon RS" userId="8de322db93951f0c" providerId="LiveId" clId="{957A19E7-209B-4559-A847-9EA8A1370F5D}" dt="2023-03-20T20:59:30.326" v="349"/>
          <ac:inkMkLst>
            <pc:docMk/>
            <pc:sldMk cId="3460284506" sldId="318"/>
            <ac:inkMk id="24" creationId="{6604F2F4-9AD2-2D2B-8F53-DEC636EDA151}"/>
          </ac:inkMkLst>
        </pc:inkChg>
        <pc:inkChg chg="add del">
          <ac:chgData name="Simon RS" userId="8de322db93951f0c" providerId="LiveId" clId="{957A19E7-209B-4559-A847-9EA8A1370F5D}" dt="2023-03-20T21:06:09.521" v="610" actId="9405"/>
          <ac:inkMkLst>
            <pc:docMk/>
            <pc:sldMk cId="3460284506" sldId="318"/>
            <ac:inkMk id="26" creationId="{FF0FDE58-DC6B-A8BE-89FC-13324A6BEFFB}"/>
          </ac:inkMkLst>
        </pc:inkChg>
        <pc:inkChg chg="add del mod">
          <ac:chgData name="Simon RS" userId="8de322db93951f0c" providerId="LiveId" clId="{957A19E7-209B-4559-A847-9EA8A1370F5D}" dt="2023-03-20T21:06:19.661" v="620" actId="9405"/>
          <ac:inkMkLst>
            <pc:docMk/>
            <pc:sldMk cId="3460284506" sldId="318"/>
            <ac:inkMk id="27" creationId="{DB41720F-E67F-4EC1-DF70-2187A99D7B91}"/>
          </ac:inkMkLst>
        </pc:inkChg>
        <pc:inkChg chg="add del">
          <ac:chgData name="Simon RS" userId="8de322db93951f0c" providerId="LiveId" clId="{957A19E7-209B-4559-A847-9EA8A1370F5D}" dt="2023-03-20T21:06:12.869" v="613" actId="9405"/>
          <ac:inkMkLst>
            <pc:docMk/>
            <pc:sldMk cId="3460284506" sldId="318"/>
            <ac:inkMk id="28" creationId="{291B349B-552D-D859-F0C4-960E96F05241}"/>
          </ac:inkMkLst>
        </pc:inkChg>
        <pc:inkChg chg="add del mod">
          <ac:chgData name="Simon RS" userId="8de322db93951f0c" providerId="LiveId" clId="{957A19E7-209B-4559-A847-9EA8A1370F5D}" dt="2023-03-20T21:06:19.436" v="619" actId="9405"/>
          <ac:inkMkLst>
            <pc:docMk/>
            <pc:sldMk cId="3460284506" sldId="318"/>
            <ac:inkMk id="29" creationId="{769C2A1A-3CC9-A2B5-9919-3AC305A20FF5}"/>
          </ac:inkMkLst>
        </pc:inkChg>
        <pc:inkChg chg="add del mod">
          <ac:chgData name="Simon RS" userId="8de322db93951f0c" providerId="LiveId" clId="{957A19E7-209B-4559-A847-9EA8A1370F5D}" dt="2023-03-20T21:06:19.165" v="618"/>
          <ac:inkMkLst>
            <pc:docMk/>
            <pc:sldMk cId="3460284506" sldId="318"/>
            <ac:inkMk id="30" creationId="{65EA800B-233B-3B57-61F3-869439091652}"/>
          </ac:inkMkLst>
        </pc:inkChg>
        <pc:inkChg chg="add del">
          <ac:chgData name="Simon RS" userId="8de322db93951f0c" providerId="LiveId" clId="{957A19E7-209B-4559-A847-9EA8A1370F5D}" dt="2023-03-20T21:06:22.186" v="622" actId="9405"/>
          <ac:inkMkLst>
            <pc:docMk/>
            <pc:sldMk cId="3460284506" sldId="318"/>
            <ac:inkMk id="32" creationId="{B4A19362-D407-CDC5-4D03-DEBBF915BE08}"/>
          </ac:inkMkLst>
        </pc:inkChg>
        <pc:inkChg chg="add del">
          <ac:chgData name="Simon RS" userId="8de322db93951f0c" providerId="LiveId" clId="{957A19E7-209B-4559-A847-9EA8A1370F5D}" dt="2023-03-20T21:06:23.532" v="624" actId="9405"/>
          <ac:inkMkLst>
            <pc:docMk/>
            <pc:sldMk cId="3460284506" sldId="318"/>
            <ac:inkMk id="33" creationId="{2837402C-E13D-F364-FE05-81B2F76D575D}"/>
          </ac:inkMkLst>
        </pc:inkChg>
        <pc:inkChg chg="add del">
          <ac:chgData name="Simon RS" userId="8de322db93951f0c" providerId="LiveId" clId="{957A19E7-209B-4559-A847-9EA8A1370F5D}" dt="2023-03-20T21:06:25.420" v="626" actId="9405"/>
          <ac:inkMkLst>
            <pc:docMk/>
            <pc:sldMk cId="3460284506" sldId="318"/>
            <ac:inkMk id="34" creationId="{58319E26-F673-B59C-B57F-A747D954447B}"/>
          </ac:inkMkLst>
        </pc:inkChg>
        <pc:inkChg chg="add mod">
          <ac:chgData name="Simon RS" userId="8de322db93951f0c" providerId="LiveId" clId="{957A19E7-209B-4559-A847-9EA8A1370F5D}" dt="2023-03-20T21:06:33.416" v="637"/>
          <ac:inkMkLst>
            <pc:docMk/>
            <pc:sldMk cId="3460284506" sldId="318"/>
            <ac:inkMk id="35" creationId="{F5A39BAC-78F4-4163-733C-12CD365A72F3}"/>
          </ac:inkMkLst>
        </pc:inkChg>
        <pc:inkChg chg="add mod">
          <ac:chgData name="Simon RS" userId="8de322db93951f0c" providerId="LiveId" clId="{957A19E7-209B-4559-A847-9EA8A1370F5D}" dt="2023-03-20T21:06:33.416" v="637"/>
          <ac:inkMkLst>
            <pc:docMk/>
            <pc:sldMk cId="3460284506" sldId="318"/>
            <ac:inkMk id="36" creationId="{7196B77A-F1EA-D32C-5140-84FE35B0A679}"/>
          </ac:inkMkLst>
        </pc:inkChg>
        <pc:inkChg chg="add del">
          <ac:chgData name="Simon RS" userId="8de322db93951f0c" providerId="LiveId" clId="{957A19E7-209B-4559-A847-9EA8A1370F5D}" dt="2023-03-20T21:06:29.997" v="630" actId="9405"/>
          <ac:inkMkLst>
            <pc:docMk/>
            <pc:sldMk cId="3460284506" sldId="318"/>
            <ac:inkMk id="37" creationId="{19BAC086-BCE0-5CAB-337C-82F6DD3BA175}"/>
          </ac:inkMkLst>
        </pc:inkChg>
        <pc:inkChg chg="add del">
          <ac:chgData name="Simon RS" userId="8de322db93951f0c" providerId="LiveId" clId="{957A19E7-209B-4559-A847-9EA8A1370F5D}" dt="2023-03-20T21:06:30.861" v="633" actId="9405"/>
          <ac:inkMkLst>
            <pc:docMk/>
            <pc:sldMk cId="3460284506" sldId="318"/>
            <ac:inkMk id="39" creationId="{DFE2A1AF-F9CA-D3D1-1A25-99556B6FC019}"/>
          </ac:inkMkLst>
        </pc:inkChg>
        <pc:inkChg chg="add del">
          <ac:chgData name="Simon RS" userId="8de322db93951f0c" providerId="LiveId" clId="{957A19E7-209B-4559-A847-9EA8A1370F5D}" dt="2023-03-20T21:06:31.860" v="635" actId="9405"/>
          <ac:inkMkLst>
            <pc:docMk/>
            <pc:sldMk cId="3460284506" sldId="318"/>
            <ac:inkMk id="40" creationId="{1A27EAA1-1896-38A2-6FB2-DA6BC883039F}"/>
          </ac:inkMkLst>
        </pc:inkChg>
        <pc:inkChg chg="add mod">
          <ac:chgData name="Simon RS" userId="8de322db93951f0c" providerId="LiveId" clId="{957A19E7-209B-4559-A847-9EA8A1370F5D}" dt="2023-03-20T21:06:33.416" v="637"/>
          <ac:inkMkLst>
            <pc:docMk/>
            <pc:sldMk cId="3460284506" sldId="318"/>
            <ac:inkMk id="41" creationId="{A9D64122-5371-0268-282D-6301846D328F}"/>
          </ac:inkMkLst>
        </pc:inkChg>
        <pc:inkChg chg="add del">
          <ac:chgData name="Simon RS" userId="8de322db93951f0c" providerId="LiveId" clId="{957A19E7-209B-4559-A847-9EA8A1370F5D}" dt="2023-03-20T21:06:44.504" v="644" actId="9405"/>
          <ac:inkMkLst>
            <pc:docMk/>
            <pc:sldMk cId="3460284506" sldId="318"/>
            <ac:inkMk id="43" creationId="{D19ED8CA-DD48-8FFD-4E7B-F96EEEEEF54B}"/>
          </ac:inkMkLst>
        </pc:inkChg>
        <pc:inkChg chg="add del">
          <ac:chgData name="Simon RS" userId="8de322db93951f0c" providerId="LiveId" clId="{957A19E7-209B-4559-A847-9EA8A1370F5D}" dt="2023-03-20T21:06:43.591" v="641" actId="9405"/>
          <ac:inkMkLst>
            <pc:docMk/>
            <pc:sldMk cId="3460284506" sldId="318"/>
            <ac:inkMk id="44" creationId="{071781A7-6A27-59A7-8CA9-65E052AFCD7E}"/>
          </ac:inkMkLst>
        </pc:inkChg>
        <pc:inkChg chg="add del">
          <ac:chgData name="Simon RS" userId="8de322db93951f0c" providerId="LiveId" clId="{957A19E7-209B-4559-A847-9EA8A1370F5D}" dt="2023-03-20T21:06:44.324" v="643" actId="9405"/>
          <ac:inkMkLst>
            <pc:docMk/>
            <pc:sldMk cId="3460284506" sldId="318"/>
            <ac:inkMk id="45" creationId="{507CDD34-4F0E-CF68-D90F-B9C6CBD4D63F}"/>
          </ac:inkMkLst>
        </pc:inkChg>
        <pc:inkChg chg="add del">
          <ac:chgData name="Simon RS" userId="8de322db93951f0c" providerId="LiveId" clId="{957A19E7-209B-4559-A847-9EA8A1370F5D}" dt="2023-03-20T21:06:46.595" v="646" actId="9405"/>
          <ac:inkMkLst>
            <pc:docMk/>
            <pc:sldMk cId="3460284506" sldId="318"/>
            <ac:inkMk id="46" creationId="{EB15F084-61C1-9E47-4FAF-5FA445D0A2DA}"/>
          </ac:inkMkLst>
        </pc:inkChg>
        <pc:inkChg chg="add del mod">
          <ac:chgData name="Simon RS" userId="8de322db93951f0c" providerId="LiveId" clId="{957A19E7-209B-4559-A847-9EA8A1370F5D}" dt="2023-03-20T21:06:58.973" v="660" actId="9405"/>
          <ac:inkMkLst>
            <pc:docMk/>
            <pc:sldMk cId="3460284506" sldId="318"/>
            <ac:inkMk id="47" creationId="{36BB20E0-A156-E429-F1C8-AE839BDE975B}"/>
          </ac:inkMkLst>
        </pc:inkChg>
        <pc:inkChg chg="add del">
          <ac:chgData name="Simon RS" userId="8de322db93951f0c" providerId="LiveId" clId="{957A19E7-209B-4559-A847-9EA8A1370F5D}" dt="2023-03-20T21:06:50.578" v="649" actId="9405"/>
          <ac:inkMkLst>
            <pc:docMk/>
            <pc:sldMk cId="3460284506" sldId="318"/>
            <ac:inkMk id="48" creationId="{5B35674A-9761-DDD6-32F2-DDBBA053B084}"/>
          </ac:inkMkLst>
        </pc:inkChg>
        <pc:inkChg chg="add del mod">
          <ac:chgData name="Simon RS" userId="8de322db93951f0c" providerId="LiveId" clId="{957A19E7-209B-4559-A847-9EA8A1370F5D}" dt="2023-03-20T21:06:58.764" v="659"/>
          <ac:inkMkLst>
            <pc:docMk/>
            <pc:sldMk cId="3460284506" sldId="318"/>
            <ac:inkMk id="49" creationId="{315E9373-F52E-04D8-ADC5-DAA6D09F8107}"/>
          </ac:inkMkLst>
        </pc:inkChg>
        <pc:inkChg chg="add del">
          <ac:chgData name="Simon RS" userId="8de322db93951f0c" providerId="LiveId" clId="{957A19E7-209B-4559-A847-9EA8A1370F5D}" dt="2023-03-20T21:06:52.180" v="652" actId="9405"/>
          <ac:inkMkLst>
            <pc:docMk/>
            <pc:sldMk cId="3460284506" sldId="318"/>
            <ac:inkMk id="50" creationId="{28CA59E3-33D4-0F11-8BD5-E696D216AD58}"/>
          </ac:inkMkLst>
        </pc:inkChg>
        <pc:inkChg chg="add del mod">
          <ac:chgData name="Simon RS" userId="8de322db93951f0c" providerId="LiveId" clId="{957A19E7-209B-4559-A847-9EA8A1370F5D}" dt="2023-03-20T21:06:58.520" v="657"/>
          <ac:inkMkLst>
            <pc:docMk/>
            <pc:sldMk cId="3460284506" sldId="318"/>
            <ac:inkMk id="52" creationId="{368CC944-A4A5-ED7E-4B76-916D6927979F}"/>
          </ac:inkMkLst>
        </pc:inkChg>
        <pc:inkChg chg="add del">
          <ac:chgData name="Simon RS" userId="8de322db93951f0c" providerId="LiveId" clId="{957A19E7-209B-4559-A847-9EA8A1370F5D}" dt="2023-03-20T21:07:02.398" v="662" actId="9405"/>
          <ac:inkMkLst>
            <pc:docMk/>
            <pc:sldMk cId="3460284506" sldId="318"/>
            <ac:inkMk id="54" creationId="{1930D036-8F20-B97A-91FA-65068D38E68A}"/>
          </ac:inkMkLst>
        </pc:inkChg>
        <pc:inkChg chg="add mod">
          <ac:chgData name="Simon RS" userId="8de322db93951f0c" providerId="LiveId" clId="{957A19E7-209B-4559-A847-9EA8A1370F5D}" dt="2023-03-20T21:07:09.117" v="670"/>
          <ac:inkMkLst>
            <pc:docMk/>
            <pc:sldMk cId="3460284506" sldId="318"/>
            <ac:inkMk id="55" creationId="{F2766EEC-166B-DC0F-2BF9-FAFD0DC4CC2E}"/>
          </ac:inkMkLst>
        </pc:inkChg>
        <pc:inkChg chg="add del">
          <ac:chgData name="Simon RS" userId="8de322db93951f0c" providerId="LiveId" clId="{957A19E7-209B-4559-A847-9EA8A1370F5D}" dt="2023-03-20T21:07:06.504" v="665" actId="9405"/>
          <ac:inkMkLst>
            <pc:docMk/>
            <pc:sldMk cId="3460284506" sldId="318"/>
            <ac:inkMk id="56" creationId="{598156F0-D073-C9EB-D6E6-7AC0A8C3F282}"/>
          </ac:inkMkLst>
        </pc:inkChg>
        <pc:inkChg chg="add mod">
          <ac:chgData name="Simon RS" userId="8de322db93951f0c" providerId="LiveId" clId="{957A19E7-209B-4559-A847-9EA8A1370F5D}" dt="2023-03-20T21:07:09.117" v="670"/>
          <ac:inkMkLst>
            <pc:docMk/>
            <pc:sldMk cId="3460284506" sldId="318"/>
            <ac:inkMk id="57" creationId="{C50AC3DF-7DFD-C833-95B4-5805125D9EB4}"/>
          </ac:inkMkLst>
        </pc:inkChg>
        <pc:inkChg chg="add del">
          <ac:chgData name="Simon RS" userId="8de322db93951f0c" providerId="LiveId" clId="{957A19E7-209B-4559-A847-9EA8A1370F5D}" dt="2023-03-20T21:07:07.981" v="668" actId="9405"/>
          <ac:inkMkLst>
            <pc:docMk/>
            <pc:sldMk cId="3460284506" sldId="318"/>
            <ac:inkMk id="58" creationId="{BD68E682-3BBA-680A-5100-8D0D30D899BF}"/>
          </ac:inkMkLst>
        </pc:inkChg>
        <pc:inkChg chg="add mod">
          <ac:chgData name="Simon RS" userId="8de322db93951f0c" providerId="LiveId" clId="{957A19E7-209B-4559-A847-9EA8A1370F5D}" dt="2023-03-20T21:07:09.117" v="670"/>
          <ac:inkMkLst>
            <pc:docMk/>
            <pc:sldMk cId="3460284506" sldId="318"/>
            <ac:inkMk id="59" creationId="{2E900A8B-AA87-3D15-151B-20BA2BB5A2E2}"/>
          </ac:inkMkLst>
        </pc:inkChg>
      </pc:sldChg>
      <pc:sldChg chg="addSp delSp modSp mod">
        <pc:chgData name="Simon RS" userId="8de322db93951f0c" providerId="LiveId" clId="{957A19E7-209B-4559-A847-9EA8A1370F5D}" dt="2023-03-20T21:02:13.454" v="604" actId="9405"/>
        <pc:sldMkLst>
          <pc:docMk/>
          <pc:sldMk cId="3081653577" sldId="319"/>
        </pc:sldMkLst>
        <pc:picChg chg="mod modCrop">
          <ac:chgData name="Simon RS" userId="8de322db93951f0c" providerId="LiveId" clId="{957A19E7-209B-4559-A847-9EA8A1370F5D}" dt="2023-03-20T20:45:44.640" v="34" actId="14100"/>
          <ac:picMkLst>
            <pc:docMk/>
            <pc:sldMk cId="3081653577" sldId="319"/>
            <ac:picMk id="6" creationId="{B249426C-5998-BDA6-B395-4A11A4132ADC}"/>
          </ac:picMkLst>
        </pc:picChg>
        <pc:inkChg chg="add del">
          <ac:chgData name="Simon RS" userId="8de322db93951f0c" providerId="LiveId" clId="{957A19E7-209B-4559-A847-9EA8A1370F5D}" dt="2023-03-20T21:02:09.664" v="602" actId="9405"/>
          <ac:inkMkLst>
            <pc:docMk/>
            <pc:sldMk cId="3081653577" sldId="319"/>
            <ac:inkMk id="2" creationId="{05AFFFFA-8BF0-61DE-BD64-70CD76D3D018}"/>
          </ac:inkMkLst>
        </pc:inkChg>
        <pc:inkChg chg="add">
          <ac:chgData name="Simon RS" userId="8de322db93951f0c" providerId="LiveId" clId="{957A19E7-209B-4559-A847-9EA8A1370F5D}" dt="2023-03-20T21:02:10.519" v="603" actId="9405"/>
          <ac:inkMkLst>
            <pc:docMk/>
            <pc:sldMk cId="3081653577" sldId="319"/>
            <ac:inkMk id="3" creationId="{D077B2CE-2258-C24A-185C-E44BCAD6964F}"/>
          </ac:inkMkLst>
        </pc:inkChg>
        <pc:inkChg chg="add">
          <ac:chgData name="Simon RS" userId="8de322db93951f0c" providerId="LiveId" clId="{957A19E7-209B-4559-A847-9EA8A1370F5D}" dt="2023-03-20T21:02:13.454" v="604" actId="9405"/>
          <ac:inkMkLst>
            <pc:docMk/>
            <pc:sldMk cId="3081653577" sldId="319"/>
            <ac:inkMk id="5" creationId="{EC2CA3F2-8101-9B8D-807C-550A6FFA26CB}"/>
          </ac:inkMkLst>
        </pc:inkChg>
      </pc:sldChg>
      <pc:sldChg chg="addSp delSp mod">
        <pc:chgData name="Simon RS" userId="8de322db93951f0c" providerId="LiveId" clId="{957A19E7-209B-4559-A847-9EA8A1370F5D}" dt="2023-03-20T21:05:12.117" v="606" actId="9405"/>
        <pc:sldMkLst>
          <pc:docMk/>
          <pc:sldMk cId="482504505" sldId="320"/>
        </pc:sldMkLst>
        <pc:inkChg chg="add del">
          <ac:chgData name="Simon RS" userId="8de322db93951f0c" providerId="LiveId" clId="{957A19E7-209B-4559-A847-9EA8A1370F5D}" dt="2023-03-20T21:05:12.117" v="606" actId="9405"/>
          <ac:inkMkLst>
            <pc:docMk/>
            <pc:sldMk cId="482504505" sldId="320"/>
            <ac:inkMk id="2" creationId="{50C24026-CC7E-23EE-679D-E9B30C25278E}"/>
          </ac:inkMkLst>
        </pc:inkChg>
      </pc:sldChg>
    </pc:docChg>
  </pc:docChgLst>
  <pc:docChgLst>
    <pc:chgData name="Simon RS" userId="8de322db93951f0c" providerId="LiveId" clId="{C4B45195-0601-4CAC-986C-200F83C4D4F7}"/>
    <pc:docChg chg="modSld">
      <pc:chgData name="Simon RS" userId="8de322db93951f0c" providerId="LiveId" clId="{C4B45195-0601-4CAC-986C-200F83C4D4F7}" dt="2022-12-17T20:42:43.523" v="1" actId="20577"/>
      <pc:docMkLst>
        <pc:docMk/>
      </pc:docMkLst>
      <pc:sldChg chg="modSp mod">
        <pc:chgData name="Simon RS" userId="8de322db93951f0c" providerId="LiveId" clId="{C4B45195-0601-4CAC-986C-200F83C4D4F7}" dt="2022-12-17T20:42:43.523" v="1" actId="20577"/>
        <pc:sldMkLst>
          <pc:docMk/>
          <pc:sldMk cId="125310808" sldId="299"/>
        </pc:sldMkLst>
        <pc:spChg chg="mod">
          <ac:chgData name="Simon RS" userId="8de322db93951f0c" providerId="LiveId" clId="{C4B45195-0601-4CAC-986C-200F83C4D4F7}" dt="2022-12-17T20:42:43.523" v="1" actId="20577"/>
          <ac:spMkLst>
            <pc:docMk/>
            <pc:sldMk cId="125310808" sldId="299"/>
            <ac:spMk id="3" creationId="{4B1C1C98-59EB-01CD-54C5-504491D619B6}"/>
          </ac:spMkLst>
        </pc:spChg>
      </pc:sldChg>
    </pc:docChg>
  </pc:docChgLst>
  <pc:docChgLst>
    <pc:chgData name="Simon Rausch-Schott" userId="8de322db93951f0c" providerId="LiveId" clId="{13DC5B85-06B1-423C-82D2-8CC89525AD63}"/>
    <pc:docChg chg="undo custSel addSld delSld modSld sldOrd">
      <pc:chgData name="Simon Rausch-Schott" userId="8de322db93951f0c" providerId="LiveId" clId="{13DC5B85-06B1-423C-82D2-8CC89525AD63}" dt="2023-03-12T18:38:38.364" v="998" actId="20577"/>
      <pc:docMkLst>
        <pc:docMk/>
      </pc:docMkLst>
      <pc:sldChg chg="addSp delSp modSp mod">
        <pc:chgData name="Simon Rausch-Schott" userId="8de322db93951f0c" providerId="LiveId" clId="{13DC5B85-06B1-423C-82D2-8CC89525AD63}" dt="2023-03-07T12:58:22.237" v="34" actId="21"/>
        <pc:sldMkLst>
          <pc:docMk/>
          <pc:sldMk cId="3890025047" sldId="297"/>
        </pc:sldMkLst>
        <pc:spChg chg="mod">
          <ac:chgData name="Simon Rausch-Schott" userId="8de322db93951f0c" providerId="LiveId" clId="{13DC5B85-06B1-423C-82D2-8CC89525AD63}" dt="2023-03-07T12:18:46.656" v="5" actId="1076"/>
          <ac:spMkLst>
            <pc:docMk/>
            <pc:sldMk cId="3890025047" sldId="297"/>
            <ac:spMk id="3" creationId="{09BD9F44-C7C3-7C54-617A-73B398774ABE}"/>
          </ac:spMkLst>
        </pc:spChg>
        <pc:spChg chg="add del mod">
          <ac:chgData name="Simon Rausch-Schott" userId="8de322db93951f0c" providerId="LiveId" clId="{13DC5B85-06B1-423C-82D2-8CC89525AD63}" dt="2023-03-07T12:58:02.043" v="27" actId="478"/>
          <ac:spMkLst>
            <pc:docMk/>
            <pc:sldMk cId="3890025047" sldId="297"/>
            <ac:spMk id="4" creationId="{43DA6388-025A-D2F0-23CF-9F0DE941F787}"/>
          </ac:spMkLst>
        </pc:spChg>
        <pc:spChg chg="add del">
          <ac:chgData name="Simon Rausch-Schott" userId="8de322db93951f0c" providerId="LiveId" clId="{13DC5B85-06B1-423C-82D2-8CC89525AD63}" dt="2023-03-07T12:58:10.648" v="31"/>
          <ac:spMkLst>
            <pc:docMk/>
            <pc:sldMk cId="3890025047" sldId="297"/>
            <ac:spMk id="8" creationId="{04EBD0B3-0AAA-CA3B-47E0-B80B7AB068D0}"/>
          </ac:spMkLst>
        </pc:spChg>
        <pc:picChg chg="add del mod">
          <ac:chgData name="Simon Rausch-Schott" userId="8de322db93951f0c" providerId="LiveId" clId="{13DC5B85-06B1-423C-82D2-8CC89525AD63}" dt="2023-03-07T12:58:22.237" v="34" actId="21"/>
          <ac:picMkLst>
            <pc:docMk/>
            <pc:sldMk cId="3890025047" sldId="297"/>
            <ac:picMk id="9" creationId="{C4BC63B7-A28D-59CC-9B35-1866D1012BF8}"/>
          </ac:picMkLst>
        </pc:picChg>
        <pc:picChg chg="add mod">
          <ac:chgData name="Simon Rausch-Schott" userId="8de322db93951f0c" providerId="LiveId" clId="{13DC5B85-06B1-423C-82D2-8CC89525AD63}" dt="2023-03-07T12:18:50.280" v="6" actId="1076"/>
          <ac:picMkLst>
            <pc:docMk/>
            <pc:sldMk cId="3890025047" sldId="297"/>
            <ac:picMk id="1026" creationId="{6F3CF3C2-C3C8-F76F-6042-F87B239F3CDF}"/>
          </ac:picMkLst>
        </pc:picChg>
      </pc:sldChg>
      <pc:sldChg chg="addSp delSp modSp mod">
        <pc:chgData name="Simon Rausch-Schott" userId="8de322db93951f0c" providerId="LiveId" clId="{13DC5B85-06B1-423C-82D2-8CC89525AD63}" dt="2023-03-09T07:20:39.402" v="272" actId="14100"/>
        <pc:sldMkLst>
          <pc:docMk/>
          <pc:sldMk cId="125310808" sldId="299"/>
        </pc:sldMkLst>
        <pc:picChg chg="add del mod modCrop">
          <ac:chgData name="Simon Rausch-Schott" userId="8de322db93951f0c" providerId="LiveId" clId="{13DC5B85-06B1-423C-82D2-8CC89525AD63}" dt="2023-03-07T12:39:26.875" v="14" actId="478"/>
          <ac:picMkLst>
            <pc:docMk/>
            <pc:sldMk cId="125310808" sldId="299"/>
            <ac:picMk id="3" creationId="{B6AA8EC2-9D95-7D2E-B0E7-11DDED8C1064}"/>
          </ac:picMkLst>
        </pc:picChg>
        <pc:picChg chg="add del mod">
          <ac:chgData name="Simon Rausch-Schott" userId="8de322db93951f0c" providerId="LiveId" clId="{13DC5B85-06B1-423C-82D2-8CC89525AD63}" dt="2023-03-07T12:40:06.933" v="19" actId="478"/>
          <ac:picMkLst>
            <pc:docMk/>
            <pc:sldMk cId="125310808" sldId="299"/>
            <ac:picMk id="5" creationId="{02F12700-9905-26D0-35B0-1AF7F36E1517}"/>
          </ac:picMkLst>
        </pc:picChg>
        <pc:picChg chg="add del mod modCrop">
          <ac:chgData name="Simon Rausch-Schott" userId="8de322db93951f0c" providerId="LiveId" clId="{13DC5B85-06B1-423C-82D2-8CC89525AD63}" dt="2023-03-07T13:02:18.266" v="53" actId="478"/>
          <ac:picMkLst>
            <pc:docMk/>
            <pc:sldMk cId="125310808" sldId="299"/>
            <ac:picMk id="13" creationId="{26471ECF-FC8E-3F28-DEBB-A7F5BC61E9AF}"/>
          </ac:picMkLst>
        </pc:picChg>
        <pc:picChg chg="mod modCrop">
          <ac:chgData name="Simon Rausch-Schott" userId="8de322db93951f0c" providerId="LiveId" clId="{13DC5B85-06B1-423C-82D2-8CC89525AD63}" dt="2023-03-09T07:20:27.112" v="269" actId="732"/>
          <ac:picMkLst>
            <pc:docMk/>
            <pc:sldMk cId="125310808" sldId="299"/>
            <ac:picMk id="18" creationId="{10389CD5-6F32-D39A-6CB5-CA6725A71421}"/>
          </ac:picMkLst>
        </pc:picChg>
        <pc:picChg chg="add mod modCrop">
          <ac:chgData name="Simon Rausch-Schott" userId="8de322db93951f0c" providerId="LiveId" clId="{13DC5B85-06B1-423C-82D2-8CC89525AD63}" dt="2023-03-09T07:20:39.402" v="272" actId="14100"/>
          <ac:picMkLst>
            <pc:docMk/>
            <pc:sldMk cId="125310808" sldId="299"/>
            <ac:picMk id="19" creationId="{FCC56409-ABD3-7521-DDD9-0D8BD7AB7F61}"/>
          </ac:picMkLst>
        </pc:picChg>
        <pc:picChg chg="mod">
          <ac:chgData name="Simon Rausch-Schott" userId="8de322db93951f0c" providerId="LiveId" clId="{13DC5B85-06B1-423C-82D2-8CC89525AD63}" dt="2023-03-09T07:19:54.410" v="266" actId="732"/>
          <ac:picMkLst>
            <pc:docMk/>
            <pc:sldMk cId="125310808" sldId="299"/>
            <ac:picMk id="1028" creationId="{A271C096-5910-DA4E-F1E7-5800D2FB8435}"/>
          </ac:picMkLst>
        </pc:picChg>
      </pc:sldChg>
      <pc:sldChg chg="modAnim">
        <pc:chgData name="Simon Rausch-Schott" userId="8de322db93951f0c" providerId="LiveId" clId="{13DC5B85-06B1-423C-82D2-8CC89525AD63}" dt="2023-03-09T07:22:31.740" v="282"/>
        <pc:sldMkLst>
          <pc:docMk/>
          <pc:sldMk cId="1960744019" sldId="309"/>
        </pc:sldMkLst>
      </pc:sldChg>
      <pc:sldChg chg="addSp delSp modSp mod chgLayout">
        <pc:chgData name="Simon Rausch-Schott" userId="8de322db93951f0c" providerId="LiveId" clId="{13DC5B85-06B1-423C-82D2-8CC89525AD63}" dt="2023-03-09T07:32:59.887" v="665" actId="108"/>
        <pc:sldMkLst>
          <pc:docMk/>
          <pc:sldMk cId="40216774" sldId="310"/>
        </pc:sldMkLst>
        <pc:spChg chg="add del mod ord">
          <ac:chgData name="Simon Rausch-Schott" userId="8de322db93951f0c" providerId="LiveId" clId="{13DC5B85-06B1-423C-82D2-8CC89525AD63}" dt="2023-03-09T07:24:47.558" v="286" actId="478"/>
          <ac:spMkLst>
            <pc:docMk/>
            <pc:sldMk cId="40216774" sldId="310"/>
            <ac:spMk id="2" creationId="{000594D6-98E4-1399-A927-0D398AC8D4AF}"/>
          </ac:spMkLst>
        </pc:spChg>
        <pc:spChg chg="add mod ord">
          <ac:chgData name="Simon Rausch-Schott" userId="8de322db93951f0c" providerId="LiveId" clId="{13DC5B85-06B1-423C-82D2-8CC89525AD63}" dt="2023-03-09T07:32:59.887" v="665" actId="108"/>
          <ac:spMkLst>
            <pc:docMk/>
            <pc:sldMk cId="40216774" sldId="310"/>
            <ac:spMk id="3" creationId="{9CA010F3-D834-6DF6-7C70-05D07C04D135}"/>
          </ac:spMkLst>
        </pc:spChg>
        <pc:picChg chg="del">
          <ac:chgData name="Simon Rausch-Schott" userId="8de322db93951f0c" providerId="LiveId" clId="{13DC5B85-06B1-423C-82D2-8CC89525AD63}" dt="2023-03-09T07:24:29.036" v="284" actId="478"/>
          <ac:picMkLst>
            <pc:docMk/>
            <pc:sldMk cId="40216774" sldId="310"/>
            <ac:picMk id="5" creationId="{4B999E68-B701-3B15-4D8F-F6E0F2F05607}"/>
          </ac:picMkLst>
        </pc:picChg>
      </pc:sldChg>
      <pc:sldChg chg="addSp modSp mod">
        <pc:chgData name="Simon Rausch-Schott" userId="8de322db93951f0c" providerId="LiveId" clId="{13DC5B85-06B1-423C-82D2-8CC89525AD63}" dt="2023-03-12T14:38:21.357" v="983" actId="14100"/>
        <pc:sldMkLst>
          <pc:docMk/>
          <pc:sldMk cId="3791297270" sldId="312"/>
        </pc:sldMkLst>
        <pc:spChg chg="mod">
          <ac:chgData name="Simon Rausch-Schott" userId="8de322db93951f0c" providerId="LiveId" clId="{13DC5B85-06B1-423C-82D2-8CC89525AD63}" dt="2023-03-07T14:03:16.899" v="177" actId="403"/>
          <ac:spMkLst>
            <pc:docMk/>
            <pc:sldMk cId="3791297270" sldId="312"/>
            <ac:spMk id="9" creationId="{759AE55B-CDAA-13E7-8EFD-D195FF6B3C4F}"/>
          </ac:spMkLst>
        </pc:spChg>
        <pc:picChg chg="add mod">
          <ac:chgData name="Simon Rausch-Schott" userId="8de322db93951f0c" providerId="LiveId" clId="{13DC5B85-06B1-423C-82D2-8CC89525AD63}" dt="2023-03-07T12:58:28.743" v="36" actId="1076"/>
          <ac:picMkLst>
            <pc:docMk/>
            <pc:sldMk cId="3791297270" sldId="312"/>
            <ac:picMk id="2" creationId="{15C16834-072C-FB36-396D-BE2D124B77BA}"/>
          </ac:picMkLst>
        </pc:picChg>
        <pc:picChg chg="add mod">
          <ac:chgData name="Simon Rausch-Schott" userId="8de322db93951f0c" providerId="LiveId" clId="{13DC5B85-06B1-423C-82D2-8CC89525AD63}" dt="2023-03-12T14:38:21.357" v="983" actId="14100"/>
          <ac:picMkLst>
            <pc:docMk/>
            <pc:sldMk cId="3791297270" sldId="312"/>
            <ac:picMk id="4" creationId="{1EC702D6-21A6-648C-1D88-6CD8CAE993AA}"/>
          </ac:picMkLst>
        </pc:picChg>
        <pc:picChg chg="add mod">
          <ac:chgData name="Simon Rausch-Schott" userId="8de322db93951f0c" providerId="LiveId" clId="{13DC5B85-06B1-423C-82D2-8CC89525AD63}" dt="2023-03-12T14:38:17.605" v="981" actId="1076"/>
          <ac:picMkLst>
            <pc:docMk/>
            <pc:sldMk cId="3791297270" sldId="312"/>
            <ac:picMk id="7" creationId="{1E98AD25-31BA-C0C1-0038-7C975446405F}"/>
          </ac:picMkLst>
        </pc:picChg>
        <pc:picChg chg="add mod">
          <ac:chgData name="Simon Rausch-Schott" userId="8de322db93951f0c" providerId="LiveId" clId="{13DC5B85-06B1-423C-82D2-8CC89525AD63}" dt="2023-03-12T14:38:19.452" v="982" actId="14100"/>
          <ac:picMkLst>
            <pc:docMk/>
            <pc:sldMk cId="3791297270" sldId="312"/>
            <ac:picMk id="10" creationId="{7FCB8217-2DCE-4032-9E49-683EAE43D0CF}"/>
          </ac:picMkLst>
        </pc:picChg>
      </pc:sldChg>
      <pc:sldChg chg="addSp delSp modSp mod">
        <pc:chgData name="Simon Rausch-Schott" userId="8de322db93951f0c" providerId="LiveId" clId="{13DC5B85-06B1-423C-82D2-8CC89525AD63}" dt="2023-03-09T07:14:17.619" v="219" actId="14100"/>
        <pc:sldMkLst>
          <pc:docMk/>
          <pc:sldMk cId="126644090" sldId="313"/>
        </pc:sldMkLst>
        <pc:spChg chg="mod">
          <ac:chgData name="Simon Rausch-Schott" userId="8de322db93951f0c" providerId="LiveId" clId="{13DC5B85-06B1-423C-82D2-8CC89525AD63}" dt="2023-03-09T07:14:17.619" v="219" actId="14100"/>
          <ac:spMkLst>
            <pc:docMk/>
            <pc:sldMk cId="126644090" sldId="313"/>
            <ac:spMk id="2" creationId="{32C4D41F-CCAC-2F4A-5904-2906362AAFEC}"/>
          </ac:spMkLst>
        </pc:spChg>
        <pc:spChg chg="del">
          <ac:chgData name="Simon Rausch-Schott" userId="8de322db93951f0c" providerId="LiveId" clId="{13DC5B85-06B1-423C-82D2-8CC89525AD63}" dt="2023-03-09T07:12:34.366" v="197" actId="478"/>
          <ac:spMkLst>
            <pc:docMk/>
            <pc:sldMk cId="126644090" sldId="313"/>
            <ac:spMk id="3" creationId="{BE5841EF-40C1-E095-0C14-E17FC583A943}"/>
          </ac:spMkLst>
        </pc:spChg>
        <pc:spChg chg="add del mod">
          <ac:chgData name="Simon Rausch-Schott" userId="8de322db93951f0c" providerId="LiveId" clId="{13DC5B85-06B1-423C-82D2-8CC89525AD63}" dt="2023-03-09T07:12:36.429" v="198" actId="478"/>
          <ac:spMkLst>
            <pc:docMk/>
            <pc:sldMk cId="126644090" sldId="313"/>
            <ac:spMk id="5" creationId="{7C62963D-F201-B845-F6B2-2A525DA740C3}"/>
          </ac:spMkLst>
        </pc:spChg>
      </pc:sldChg>
      <pc:sldChg chg="add">
        <pc:chgData name="Simon Rausch-Schott" userId="8de322db93951f0c" providerId="LiveId" clId="{13DC5B85-06B1-423C-82D2-8CC89525AD63}" dt="2023-03-09T07:24:27.225" v="283" actId="2890"/>
        <pc:sldMkLst>
          <pc:docMk/>
          <pc:sldMk cId="419114955" sldId="314"/>
        </pc:sldMkLst>
      </pc:sldChg>
      <pc:sldChg chg="modSp add del mod ord">
        <pc:chgData name="Simon Rausch-Schott" userId="8de322db93951f0c" providerId="LiveId" clId="{13DC5B85-06B1-423C-82D2-8CC89525AD63}" dt="2023-03-09T07:16:51.505" v="256" actId="47"/>
        <pc:sldMkLst>
          <pc:docMk/>
          <pc:sldMk cId="1949517989" sldId="314"/>
        </pc:sldMkLst>
        <pc:spChg chg="mod">
          <ac:chgData name="Simon Rausch-Schott" userId="8de322db93951f0c" providerId="LiveId" clId="{13DC5B85-06B1-423C-82D2-8CC89525AD63}" dt="2023-03-09T07:16:48.181" v="255" actId="1076"/>
          <ac:spMkLst>
            <pc:docMk/>
            <pc:sldMk cId="1949517989" sldId="314"/>
            <ac:spMk id="3" creationId="{4B1C1C98-59EB-01CD-54C5-504491D619B6}"/>
          </ac:spMkLst>
        </pc:spChg>
      </pc:sldChg>
      <pc:sldChg chg="addSp delSp modSp new mod">
        <pc:chgData name="Simon Rausch-Schott" userId="8de322db93951f0c" providerId="LiveId" clId="{13DC5B85-06B1-423C-82D2-8CC89525AD63}" dt="2023-03-12T13:48:22.526" v="739" actId="1076"/>
        <pc:sldMkLst>
          <pc:docMk/>
          <pc:sldMk cId="1361684507" sldId="315"/>
        </pc:sldMkLst>
        <pc:spChg chg="mod">
          <ac:chgData name="Simon Rausch-Schott" userId="8de322db93951f0c" providerId="LiveId" clId="{13DC5B85-06B1-423C-82D2-8CC89525AD63}" dt="2023-03-12T13:47:02.882" v="713" actId="1076"/>
          <ac:spMkLst>
            <pc:docMk/>
            <pc:sldMk cId="1361684507" sldId="315"/>
            <ac:spMk id="2" creationId="{F23DD8D0-F742-19AC-7A54-2ACECDD4BAD1}"/>
          </ac:spMkLst>
        </pc:spChg>
        <pc:spChg chg="del mod">
          <ac:chgData name="Simon Rausch-Schott" userId="8de322db93951f0c" providerId="LiveId" clId="{13DC5B85-06B1-423C-82D2-8CC89525AD63}" dt="2023-03-12T13:45:39.052" v="707" actId="478"/>
          <ac:spMkLst>
            <pc:docMk/>
            <pc:sldMk cId="1361684507" sldId="315"/>
            <ac:spMk id="3" creationId="{8429DF4B-1B66-501B-8C82-8C097C0AD830}"/>
          </ac:spMkLst>
        </pc:spChg>
        <pc:picChg chg="add mod modCrop">
          <ac:chgData name="Simon Rausch-Schott" userId="8de322db93951f0c" providerId="LiveId" clId="{13DC5B85-06B1-423C-82D2-8CC89525AD63}" dt="2023-03-12T13:48:22.526" v="739" actId="1076"/>
          <ac:picMkLst>
            <pc:docMk/>
            <pc:sldMk cId="1361684507" sldId="315"/>
            <ac:picMk id="5" creationId="{376036DF-955C-1DD6-E3F5-F98AFBA95583}"/>
          </ac:picMkLst>
        </pc:picChg>
      </pc:sldChg>
      <pc:sldChg chg="addSp delSp modSp add mod">
        <pc:chgData name="Simon Rausch-Schott" userId="8de322db93951f0c" providerId="LiveId" clId="{13DC5B85-06B1-423C-82D2-8CC89525AD63}" dt="2023-03-12T13:48:28.509" v="740" actId="14100"/>
        <pc:sldMkLst>
          <pc:docMk/>
          <pc:sldMk cId="2472768029" sldId="316"/>
        </pc:sldMkLst>
        <pc:spChg chg="mod">
          <ac:chgData name="Simon Rausch-Schott" userId="8de322db93951f0c" providerId="LiveId" clId="{13DC5B85-06B1-423C-82D2-8CC89525AD63}" dt="2023-03-12T13:47:29.055" v="729" actId="20577"/>
          <ac:spMkLst>
            <pc:docMk/>
            <pc:sldMk cId="2472768029" sldId="316"/>
            <ac:spMk id="2" creationId="{F23DD8D0-F742-19AC-7A54-2ACECDD4BAD1}"/>
          </ac:spMkLst>
        </pc:spChg>
        <pc:picChg chg="add mod">
          <ac:chgData name="Simon Rausch-Schott" userId="8de322db93951f0c" providerId="LiveId" clId="{13DC5B85-06B1-423C-82D2-8CC89525AD63}" dt="2023-03-12T13:48:28.509" v="740" actId="14100"/>
          <ac:picMkLst>
            <pc:docMk/>
            <pc:sldMk cId="2472768029" sldId="316"/>
            <ac:picMk id="4" creationId="{63A8995C-1352-3CEC-B32A-F35C63940BFC}"/>
          </ac:picMkLst>
        </pc:picChg>
        <pc:picChg chg="del">
          <ac:chgData name="Simon Rausch-Schott" userId="8de322db93951f0c" providerId="LiveId" clId="{13DC5B85-06B1-423C-82D2-8CC89525AD63}" dt="2023-03-12T13:47:52.952" v="730" actId="478"/>
          <ac:picMkLst>
            <pc:docMk/>
            <pc:sldMk cId="2472768029" sldId="316"/>
            <ac:picMk id="5" creationId="{376036DF-955C-1DD6-E3F5-F98AFBA95583}"/>
          </ac:picMkLst>
        </pc:picChg>
      </pc:sldChg>
      <pc:sldChg chg="addSp delSp modSp add mod">
        <pc:chgData name="Simon Rausch-Schott" userId="8de322db93951f0c" providerId="LiveId" clId="{13DC5B85-06B1-423C-82D2-8CC89525AD63}" dt="2023-03-12T18:38:38.364" v="998" actId="20577"/>
        <pc:sldMkLst>
          <pc:docMk/>
          <pc:sldMk cId="1962643531" sldId="317"/>
        </pc:sldMkLst>
        <pc:spChg chg="mod">
          <ac:chgData name="Simon Rausch-Schott" userId="8de322db93951f0c" providerId="LiveId" clId="{13DC5B85-06B1-423C-82D2-8CC89525AD63}" dt="2023-03-12T13:49:53.844" v="773" actId="20577"/>
          <ac:spMkLst>
            <pc:docMk/>
            <pc:sldMk cId="1962643531" sldId="317"/>
            <ac:spMk id="2" creationId="{F23DD8D0-F742-19AC-7A54-2ACECDD4BAD1}"/>
          </ac:spMkLst>
        </pc:spChg>
        <pc:spChg chg="add mod">
          <ac:chgData name="Simon Rausch-Schott" userId="8de322db93951f0c" providerId="LiveId" clId="{13DC5B85-06B1-423C-82D2-8CC89525AD63}" dt="2023-03-12T18:38:38.364" v="998" actId="20577"/>
          <ac:spMkLst>
            <pc:docMk/>
            <pc:sldMk cId="1962643531" sldId="317"/>
            <ac:spMk id="3" creationId="{7B103673-3A96-8E7A-C5E4-87192ADAB428}"/>
          </ac:spMkLst>
        </pc:spChg>
        <pc:picChg chg="del">
          <ac:chgData name="Simon Rausch-Schott" userId="8de322db93951f0c" providerId="LiveId" clId="{13DC5B85-06B1-423C-82D2-8CC89525AD63}" dt="2023-03-12T13:54:07.353" v="774" actId="478"/>
          <ac:picMkLst>
            <pc:docMk/>
            <pc:sldMk cId="1962643531" sldId="317"/>
            <ac:picMk id="4" creationId="{63A8995C-1352-3CEC-B32A-F35C63940BFC}"/>
          </ac:picMkLst>
        </pc:picChg>
      </pc:sldChg>
      <pc:sldChg chg="addSp delSp modSp add mod">
        <pc:chgData name="Simon Rausch-Schott" userId="8de322db93951f0c" providerId="LiveId" clId="{13DC5B85-06B1-423C-82D2-8CC89525AD63}" dt="2023-03-12T14:02:45.592" v="817" actId="1076"/>
        <pc:sldMkLst>
          <pc:docMk/>
          <pc:sldMk cId="3460284506" sldId="318"/>
        </pc:sldMkLst>
        <pc:spChg chg="mod">
          <ac:chgData name="Simon Rausch-Schott" userId="8de322db93951f0c" providerId="LiveId" clId="{13DC5B85-06B1-423C-82D2-8CC89525AD63}" dt="2023-03-12T13:54:33.602" v="807" actId="20577"/>
          <ac:spMkLst>
            <pc:docMk/>
            <pc:sldMk cId="3460284506" sldId="318"/>
            <ac:spMk id="2" creationId="{F23DD8D0-F742-19AC-7A54-2ACECDD4BAD1}"/>
          </ac:spMkLst>
        </pc:spChg>
        <pc:spChg chg="del">
          <ac:chgData name="Simon Rausch-Schott" userId="8de322db93951f0c" providerId="LiveId" clId="{13DC5B85-06B1-423C-82D2-8CC89525AD63}" dt="2023-03-12T13:54:38.024" v="808" actId="478"/>
          <ac:spMkLst>
            <pc:docMk/>
            <pc:sldMk cId="3460284506" sldId="318"/>
            <ac:spMk id="3" creationId="{7B103673-3A96-8E7A-C5E4-87192ADAB428}"/>
          </ac:spMkLst>
        </pc:spChg>
        <pc:picChg chg="add mod">
          <ac:chgData name="Simon Rausch-Schott" userId="8de322db93951f0c" providerId="LiveId" clId="{13DC5B85-06B1-423C-82D2-8CC89525AD63}" dt="2023-03-12T14:02:45.592" v="817" actId="1076"/>
          <ac:picMkLst>
            <pc:docMk/>
            <pc:sldMk cId="3460284506" sldId="318"/>
            <ac:picMk id="5" creationId="{904BF2A7-EAC7-8AB6-62CC-57640FE31131}"/>
          </ac:picMkLst>
        </pc:picChg>
      </pc:sldChg>
      <pc:sldChg chg="addSp delSp modSp new mod">
        <pc:chgData name="Simon Rausch-Schott" userId="8de322db93951f0c" providerId="LiveId" clId="{13DC5B85-06B1-423C-82D2-8CC89525AD63}" dt="2023-03-12T14:05:50.886" v="861" actId="1076"/>
        <pc:sldMkLst>
          <pc:docMk/>
          <pc:sldMk cId="3081653577" sldId="319"/>
        </pc:sldMkLst>
        <pc:spChg chg="del">
          <ac:chgData name="Simon Rausch-Schott" userId="8de322db93951f0c" providerId="LiveId" clId="{13DC5B85-06B1-423C-82D2-8CC89525AD63}" dt="2023-03-12T14:05:04.813" v="819" actId="478"/>
          <ac:spMkLst>
            <pc:docMk/>
            <pc:sldMk cId="3081653577" sldId="319"/>
            <ac:spMk id="2" creationId="{A1EDB938-13F4-34A2-F166-A9CD75339E23}"/>
          </ac:spMkLst>
        </pc:spChg>
        <pc:spChg chg="del">
          <ac:chgData name="Simon Rausch-Schott" userId="8de322db93951f0c" providerId="LiveId" clId="{13DC5B85-06B1-423C-82D2-8CC89525AD63}" dt="2023-03-12T14:05:39.131" v="853" actId="478"/>
          <ac:spMkLst>
            <pc:docMk/>
            <pc:sldMk cId="3081653577" sldId="319"/>
            <ac:spMk id="3" creationId="{5784B6C3-48B5-BEE1-6316-FF96405F0477}"/>
          </ac:spMkLst>
        </pc:spChg>
        <pc:spChg chg="add mod">
          <ac:chgData name="Simon Rausch-Schott" userId="8de322db93951f0c" providerId="LiveId" clId="{13DC5B85-06B1-423C-82D2-8CC89525AD63}" dt="2023-03-12T14:05:36.688" v="852" actId="20577"/>
          <ac:spMkLst>
            <pc:docMk/>
            <pc:sldMk cId="3081653577" sldId="319"/>
            <ac:spMk id="4" creationId="{53E34A3A-303C-1C5A-BFE1-6A54BA680079}"/>
          </ac:spMkLst>
        </pc:spChg>
        <pc:picChg chg="add mod">
          <ac:chgData name="Simon Rausch-Schott" userId="8de322db93951f0c" providerId="LiveId" clId="{13DC5B85-06B1-423C-82D2-8CC89525AD63}" dt="2023-03-12T14:05:50.886" v="861" actId="1076"/>
          <ac:picMkLst>
            <pc:docMk/>
            <pc:sldMk cId="3081653577" sldId="319"/>
            <ac:picMk id="6" creationId="{B249426C-5998-BDA6-B395-4A11A4132ADC}"/>
          </ac:picMkLst>
        </pc:picChg>
      </pc:sldChg>
      <pc:sldChg chg="addSp delSp modSp add mod">
        <pc:chgData name="Simon Rausch-Schott" userId="8de322db93951f0c" providerId="LiveId" clId="{13DC5B85-06B1-423C-82D2-8CC89525AD63}" dt="2023-03-12T14:35:52.940" v="979"/>
        <pc:sldMkLst>
          <pc:docMk/>
          <pc:sldMk cId="482504505" sldId="320"/>
        </pc:sldMkLst>
        <pc:spChg chg="mod">
          <ac:chgData name="Simon Rausch-Schott" userId="8de322db93951f0c" providerId="LiveId" clId="{13DC5B85-06B1-423C-82D2-8CC89525AD63}" dt="2023-03-12T14:29:30.619" v="868" actId="20577"/>
          <ac:spMkLst>
            <pc:docMk/>
            <pc:sldMk cId="482504505" sldId="320"/>
            <ac:spMk id="4" creationId="{53E34A3A-303C-1C5A-BFE1-6A54BA680079}"/>
          </ac:spMkLst>
        </pc:spChg>
        <pc:grpChg chg="mod">
          <ac:chgData name="Simon Rausch-Schott" userId="8de322db93951f0c" providerId="LiveId" clId="{13DC5B85-06B1-423C-82D2-8CC89525AD63}" dt="2023-03-12T14:30:11.539" v="883"/>
          <ac:grpSpMkLst>
            <pc:docMk/>
            <pc:sldMk cId="482504505" sldId="320"/>
            <ac:grpSpMk id="9" creationId="{4CFFCF07-78A9-1D0B-96CF-611BD52F1788}"/>
          </ac:grpSpMkLst>
        </pc:grpChg>
        <pc:grpChg chg="del mod">
          <ac:chgData name="Simon Rausch-Schott" userId="8de322db93951f0c" providerId="LiveId" clId="{13DC5B85-06B1-423C-82D2-8CC89525AD63}" dt="2023-03-12T14:31:47.167" v="919" actId="478"/>
          <ac:grpSpMkLst>
            <pc:docMk/>
            <pc:sldMk cId="482504505" sldId="320"/>
            <ac:grpSpMk id="13" creationId="{DAAAC0D9-6438-588D-1212-8C60A7BAB151}"/>
          </ac:grpSpMkLst>
        </pc:grpChg>
        <pc:grpChg chg="mod">
          <ac:chgData name="Simon Rausch-Schott" userId="8de322db93951f0c" providerId="LiveId" clId="{13DC5B85-06B1-423C-82D2-8CC89525AD63}" dt="2023-03-12T14:31:54.937" v="924"/>
          <ac:grpSpMkLst>
            <pc:docMk/>
            <pc:sldMk cId="482504505" sldId="320"/>
            <ac:grpSpMk id="18" creationId="{A2F9AA2F-813E-C469-7484-B0223CE3D9C2}"/>
          </ac:grpSpMkLst>
        </pc:grpChg>
        <pc:grpChg chg="mod">
          <ac:chgData name="Simon Rausch-Schott" userId="8de322db93951f0c" providerId="LiveId" clId="{13DC5B85-06B1-423C-82D2-8CC89525AD63}" dt="2023-03-12T14:32:04.761" v="936"/>
          <ac:grpSpMkLst>
            <pc:docMk/>
            <pc:sldMk cId="482504505" sldId="320"/>
            <ac:grpSpMk id="24" creationId="{F0927CFA-61FB-5438-E964-9195A5F9368F}"/>
          </ac:grpSpMkLst>
        </pc:grpChg>
        <pc:grpChg chg="del mod">
          <ac:chgData name="Simon Rausch-Schott" userId="8de322db93951f0c" providerId="LiveId" clId="{13DC5B85-06B1-423C-82D2-8CC89525AD63}" dt="2023-03-12T14:32:49.156" v="943" actId="478"/>
          <ac:grpSpMkLst>
            <pc:docMk/>
            <pc:sldMk cId="482504505" sldId="320"/>
            <ac:grpSpMk id="28" creationId="{00398660-60EB-84B9-FCD4-27950E8AFC04}"/>
          </ac:grpSpMkLst>
        </pc:grpChg>
        <pc:grpChg chg="mod">
          <ac:chgData name="Simon Rausch-Schott" userId="8de322db93951f0c" providerId="LiveId" clId="{13DC5B85-06B1-423C-82D2-8CC89525AD63}" dt="2023-03-12T14:35:41.913" v="968"/>
          <ac:grpSpMkLst>
            <pc:docMk/>
            <pc:sldMk cId="482504505" sldId="320"/>
            <ac:grpSpMk id="33" creationId="{230E51C0-DE17-C049-126D-DF42DB516AE3}"/>
          </ac:grpSpMkLst>
        </pc:grpChg>
        <pc:grpChg chg="mod">
          <ac:chgData name="Simon Rausch-Schott" userId="8de322db93951f0c" providerId="LiveId" clId="{13DC5B85-06B1-423C-82D2-8CC89525AD63}" dt="2023-03-12T14:35:50.274" v="976"/>
          <ac:grpSpMkLst>
            <pc:docMk/>
            <pc:sldMk cId="482504505" sldId="320"/>
            <ac:grpSpMk id="38" creationId="{C7F6760D-2731-D00B-DD13-6F02178CC19C}"/>
          </ac:grpSpMkLst>
        </pc:grpChg>
        <pc:grpChg chg="mod">
          <ac:chgData name="Simon Rausch-Schott" userId="8de322db93951f0c" providerId="LiveId" clId="{13DC5B85-06B1-423C-82D2-8CC89525AD63}" dt="2023-03-12T14:35:52.940" v="979"/>
          <ac:grpSpMkLst>
            <pc:docMk/>
            <pc:sldMk cId="482504505" sldId="320"/>
            <ac:grpSpMk id="41" creationId="{046EB28B-3055-BF75-1193-ADC053AE17AB}"/>
          </ac:grpSpMkLst>
        </pc:grpChg>
        <pc:picChg chg="add mod modCrop">
          <ac:chgData name="Simon Rausch-Schott" userId="8de322db93951f0c" providerId="LiveId" clId="{13DC5B85-06B1-423C-82D2-8CC89525AD63}" dt="2023-03-12T14:34:28.378" v="953" actId="1076"/>
          <ac:picMkLst>
            <pc:docMk/>
            <pc:sldMk cId="482504505" sldId="320"/>
            <ac:picMk id="3" creationId="{9B3E19B4-039C-DD72-E61C-D3818E536B3A}"/>
          </ac:picMkLst>
        </pc:picChg>
        <pc:picChg chg="del">
          <ac:chgData name="Simon Rausch-Schott" userId="8de322db93951f0c" providerId="LiveId" clId="{13DC5B85-06B1-423C-82D2-8CC89525AD63}" dt="2023-03-12T14:29:32.083" v="869" actId="478"/>
          <ac:picMkLst>
            <pc:docMk/>
            <pc:sldMk cId="482504505" sldId="320"/>
            <ac:picMk id="6" creationId="{B249426C-5998-BDA6-B395-4A11A4132ADC}"/>
          </ac:picMkLst>
        </pc:picChg>
        <pc:picChg chg="add mod modCrop">
          <ac:chgData name="Simon Rausch-Schott" userId="8de322db93951f0c" providerId="LiveId" clId="{13DC5B85-06B1-423C-82D2-8CC89525AD63}" dt="2023-03-12T14:32:53.234" v="945" actId="1076"/>
          <ac:picMkLst>
            <pc:docMk/>
            <pc:sldMk cId="482504505" sldId="320"/>
            <ac:picMk id="15" creationId="{B3CCD665-CE4B-FC51-C690-407D8FD30D23}"/>
          </ac:picMkLst>
        </pc:picChg>
        <pc:picChg chg="add mod">
          <ac:chgData name="Simon Rausch-Schott" userId="8de322db93951f0c" providerId="LiveId" clId="{13DC5B85-06B1-423C-82D2-8CC89525AD63}" dt="2023-03-12T14:35:25.357" v="963" actId="1076"/>
          <ac:picMkLst>
            <pc:docMk/>
            <pc:sldMk cId="482504505" sldId="320"/>
            <ac:picMk id="30" creationId="{7410952C-17B3-013B-516D-51E566744FD4}"/>
          </ac:picMkLst>
        </pc:picChg>
        <pc:inkChg chg="add del">
          <ac:chgData name="Simon Rausch-Schott" userId="8de322db93951f0c" providerId="LiveId" clId="{13DC5B85-06B1-423C-82D2-8CC89525AD63}" dt="2023-03-12T14:30:04.282" v="878" actId="9405"/>
          <ac:inkMkLst>
            <pc:docMk/>
            <pc:sldMk cId="482504505" sldId="320"/>
            <ac:inkMk id="5" creationId="{501E1F5F-C87F-7BFE-3E77-C81911353245}"/>
          </ac:inkMkLst>
        </pc:inkChg>
        <pc:inkChg chg="add del mod">
          <ac:chgData name="Simon Rausch-Schott" userId="8de322db93951f0c" providerId="LiveId" clId="{13DC5B85-06B1-423C-82D2-8CC89525AD63}" dt="2023-03-12T14:30:11.795" v="884" actId="9405"/>
          <ac:inkMkLst>
            <pc:docMk/>
            <pc:sldMk cId="482504505" sldId="320"/>
            <ac:inkMk id="7" creationId="{00AD938A-C672-7507-A4F2-88FD9B02882B}"/>
          </ac:inkMkLst>
        </pc:inkChg>
        <pc:inkChg chg="add del mod">
          <ac:chgData name="Simon Rausch-Schott" userId="8de322db93951f0c" providerId="LiveId" clId="{13DC5B85-06B1-423C-82D2-8CC89525AD63}" dt="2023-03-12T14:30:11.539" v="883"/>
          <ac:inkMkLst>
            <pc:docMk/>
            <pc:sldMk cId="482504505" sldId="320"/>
            <ac:inkMk id="8" creationId="{67D6A868-F419-773E-2305-A349F2A51E21}"/>
          </ac:inkMkLst>
        </pc:inkChg>
        <pc:inkChg chg="add mod">
          <ac:chgData name="Simon Rausch-Schott" userId="8de322db93951f0c" providerId="LiveId" clId="{13DC5B85-06B1-423C-82D2-8CC89525AD63}" dt="2023-03-12T14:30:14.927" v="889"/>
          <ac:inkMkLst>
            <pc:docMk/>
            <pc:sldMk cId="482504505" sldId="320"/>
            <ac:inkMk id="10" creationId="{C20E56E9-5A12-EDDF-4043-B6CE97DE627E}"/>
          </ac:inkMkLst>
        </pc:inkChg>
        <pc:inkChg chg="add del">
          <ac:chgData name="Simon Rausch-Schott" userId="8de322db93951f0c" providerId="LiveId" clId="{13DC5B85-06B1-423C-82D2-8CC89525AD63}" dt="2023-03-12T14:30:13.543" v="887" actId="9405"/>
          <ac:inkMkLst>
            <pc:docMk/>
            <pc:sldMk cId="482504505" sldId="320"/>
            <ac:inkMk id="11" creationId="{E0EE3068-741D-0FEC-5AC2-89D53028BCB1}"/>
          </ac:inkMkLst>
        </pc:inkChg>
        <pc:inkChg chg="add mod">
          <ac:chgData name="Simon Rausch-Schott" userId="8de322db93951f0c" providerId="LiveId" clId="{13DC5B85-06B1-423C-82D2-8CC89525AD63}" dt="2023-03-12T14:30:14.927" v="889"/>
          <ac:inkMkLst>
            <pc:docMk/>
            <pc:sldMk cId="482504505" sldId="320"/>
            <ac:inkMk id="12" creationId="{12D3ED49-F0BA-B14A-2568-B1D04DF5AE4F}"/>
          </ac:inkMkLst>
        </pc:inkChg>
        <pc:inkChg chg="add del mod">
          <ac:chgData name="Simon Rausch-Schott" userId="8de322db93951f0c" providerId="LiveId" clId="{13DC5B85-06B1-423C-82D2-8CC89525AD63}" dt="2023-03-12T14:31:55.368" v="925" actId="9405"/>
          <ac:inkMkLst>
            <pc:docMk/>
            <pc:sldMk cId="482504505" sldId="320"/>
            <ac:inkMk id="16" creationId="{F9569BE5-6C7C-EC67-640A-7A3A7FB88D5E}"/>
          </ac:inkMkLst>
        </pc:inkChg>
        <pc:inkChg chg="add del mod">
          <ac:chgData name="Simon Rausch-Schott" userId="8de322db93951f0c" providerId="LiveId" clId="{13DC5B85-06B1-423C-82D2-8CC89525AD63}" dt="2023-03-12T14:31:54.937" v="924"/>
          <ac:inkMkLst>
            <pc:docMk/>
            <pc:sldMk cId="482504505" sldId="320"/>
            <ac:inkMk id="17" creationId="{F1745323-6CBE-57B9-46C1-32B08AF62352}"/>
          </ac:inkMkLst>
        </pc:inkChg>
        <pc:inkChg chg="add del">
          <ac:chgData name="Simon Rausch-Schott" userId="8de322db93951f0c" providerId="LiveId" clId="{13DC5B85-06B1-423C-82D2-8CC89525AD63}" dt="2023-03-12T14:31:57.379" v="927" actId="9405"/>
          <ac:inkMkLst>
            <pc:docMk/>
            <pc:sldMk cId="482504505" sldId="320"/>
            <ac:inkMk id="19" creationId="{936CA63D-2A19-2452-25B5-51224A2B2D4B}"/>
          </ac:inkMkLst>
        </pc:inkChg>
        <pc:inkChg chg="add del">
          <ac:chgData name="Simon Rausch-Schott" userId="8de322db93951f0c" providerId="LiveId" clId="{13DC5B85-06B1-423C-82D2-8CC89525AD63}" dt="2023-03-12T14:32:00.135" v="931" actId="9405"/>
          <ac:inkMkLst>
            <pc:docMk/>
            <pc:sldMk cId="482504505" sldId="320"/>
            <ac:inkMk id="20" creationId="{A6FBE112-9944-FB58-71CF-B551E0863D8D}"/>
          </ac:inkMkLst>
        </pc:inkChg>
        <pc:inkChg chg="add del">
          <ac:chgData name="Simon Rausch-Schott" userId="8de322db93951f0c" providerId="LiveId" clId="{13DC5B85-06B1-423C-82D2-8CC89525AD63}" dt="2023-03-12T14:31:59.832" v="930" actId="9405"/>
          <ac:inkMkLst>
            <pc:docMk/>
            <pc:sldMk cId="482504505" sldId="320"/>
            <ac:inkMk id="21" creationId="{BE09AC45-EAA6-0560-E756-F97409447316}"/>
          </ac:inkMkLst>
        </pc:inkChg>
        <pc:inkChg chg="add del mod">
          <ac:chgData name="Simon Rausch-Schott" userId="8de322db93951f0c" providerId="LiveId" clId="{13DC5B85-06B1-423C-82D2-8CC89525AD63}" dt="2023-03-12T14:32:04.989" v="937" actId="9405"/>
          <ac:inkMkLst>
            <pc:docMk/>
            <pc:sldMk cId="482504505" sldId="320"/>
            <ac:inkMk id="22" creationId="{E85F47E6-C9EA-0083-91BF-C1007A91F388}"/>
          </ac:inkMkLst>
        </pc:inkChg>
        <pc:inkChg chg="add del mod">
          <ac:chgData name="Simon Rausch-Schott" userId="8de322db93951f0c" providerId="LiveId" clId="{13DC5B85-06B1-423C-82D2-8CC89525AD63}" dt="2023-03-12T14:32:04.761" v="936"/>
          <ac:inkMkLst>
            <pc:docMk/>
            <pc:sldMk cId="482504505" sldId="320"/>
            <ac:inkMk id="23" creationId="{5D4338D8-E6C9-E128-1A0F-4404F95F3F32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5" creationId="{510ACDA4-A822-D44C-4021-6FA51F843E28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6" creationId="{1E9E1D7E-52CE-DBDF-95BA-DB196F51F984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7" creationId="{65421D47-0C4C-4885-D2BD-70A955751A31}"/>
          </ac:inkMkLst>
        </pc:inkChg>
        <pc:inkChg chg="add del mod">
          <ac:chgData name="Simon Rausch-Schott" userId="8de322db93951f0c" providerId="LiveId" clId="{13DC5B85-06B1-423C-82D2-8CC89525AD63}" dt="2023-03-12T14:35:42.283" v="969" actId="9405"/>
          <ac:inkMkLst>
            <pc:docMk/>
            <pc:sldMk cId="482504505" sldId="320"/>
            <ac:inkMk id="31" creationId="{59B5F465-FD07-EB45-B2BB-4E2292B3BC20}"/>
          </ac:inkMkLst>
        </pc:inkChg>
        <pc:inkChg chg="add del mod">
          <ac:chgData name="Simon Rausch-Schott" userId="8de322db93951f0c" providerId="LiveId" clId="{13DC5B85-06B1-423C-82D2-8CC89525AD63}" dt="2023-03-12T14:35:41.913" v="968"/>
          <ac:inkMkLst>
            <pc:docMk/>
            <pc:sldMk cId="482504505" sldId="320"/>
            <ac:inkMk id="32" creationId="{10F1E61F-311F-F423-89A1-788E03C2CDBC}"/>
          </ac:inkMkLst>
        </pc:inkChg>
        <pc:inkChg chg="add del">
          <ac:chgData name="Simon Rausch-Schott" userId="8de322db93951f0c" providerId="LiveId" clId="{13DC5B85-06B1-423C-82D2-8CC89525AD63}" dt="2023-03-12T14:35:44.494" v="971" actId="9405"/>
          <ac:inkMkLst>
            <pc:docMk/>
            <pc:sldMk cId="482504505" sldId="320"/>
            <ac:inkMk id="34" creationId="{599DF441-D046-0892-426A-978C901451D0}"/>
          </ac:inkMkLst>
        </pc:inkChg>
        <pc:inkChg chg="add del">
          <ac:chgData name="Simon Rausch-Schott" userId="8de322db93951f0c" providerId="LiveId" clId="{13DC5B85-06B1-423C-82D2-8CC89525AD63}" dt="2023-03-12T14:35:45.950" v="973" actId="9405"/>
          <ac:inkMkLst>
            <pc:docMk/>
            <pc:sldMk cId="482504505" sldId="320"/>
            <ac:inkMk id="35" creationId="{735591DA-1953-9AC8-E281-8722CB2EE03E}"/>
          </ac:inkMkLst>
        </pc:inkChg>
        <pc:inkChg chg="add mod">
          <ac:chgData name="Simon Rausch-Schott" userId="8de322db93951f0c" providerId="LiveId" clId="{13DC5B85-06B1-423C-82D2-8CC89525AD63}" dt="2023-03-12T14:35:50.274" v="976"/>
          <ac:inkMkLst>
            <pc:docMk/>
            <pc:sldMk cId="482504505" sldId="320"/>
            <ac:inkMk id="36" creationId="{1667705D-06C5-C6A2-2FCC-1DB3C8AD9620}"/>
          </ac:inkMkLst>
        </pc:inkChg>
        <pc:inkChg chg="add mod">
          <ac:chgData name="Simon Rausch-Schott" userId="8de322db93951f0c" providerId="LiveId" clId="{13DC5B85-06B1-423C-82D2-8CC89525AD63}" dt="2023-03-12T14:35:50.274" v="976"/>
          <ac:inkMkLst>
            <pc:docMk/>
            <pc:sldMk cId="482504505" sldId="320"/>
            <ac:inkMk id="37" creationId="{C37B2B56-1DCB-EBDC-361E-C53F34E73BB5}"/>
          </ac:inkMkLst>
        </pc:inkChg>
        <pc:inkChg chg="add mod">
          <ac:chgData name="Simon Rausch-Schott" userId="8de322db93951f0c" providerId="LiveId" clId="{13DC5B85-06B1-423C-82D2-8CC89525AD63}" dt="2023-03-12T14:35:52.940" v="979"/>
          <ac:inkMkLst>
            <pc:docMk/>
            <pc:sldMk cId="482504505" sldId="320"/>
            <ac:inkMk id="39" creationId="{0079AD34-3D11-51A0-D6E2-7DEBBB932D04}"/>
          </ac:inkMkLst>
        </pc:inkChg>
        <pc:inkChg chg="add mod">
          <ac:chgData name="Simon Rausch-Schott" userId="8de322db93951f0c" providerId="LiveId" clId="{13DC5B85-06B1-423C-82D2-8CC89525AD63}" dt="2023-03-12T14:35:52.940" v="979"/>
          <ac:inkMkLst>
            <pc:docMk/>
            <pc:sldMk cId="482504505" sldId="320"/>
            <ac:inkMk id="40" creationId="{32B74DEE-3E04-507D-22D4-8D92A09C6A24}"/>
          </ac:inkMkLst>
        </pc:inkChg>
      </pc:sldChg>
    </pc:docChg>
  </pc:docChgLst>
  <pc:docChgLst>
    <pc:chgData name="Simon Rausch-Schott" userId="8de322db93951f0c" providerId="LiveId" clId="{D2B5FCF1-0D36-4422-BED8-A84B5C70DBF4}"/>
    <pc:docChg chg="custSel modSld">
      <pc:chgData name="Simon Rausch-Schott" userId="8de322db93951f0c" providerId="LiveId" clId="{D2B5FCF1-0D36-4422-BED8-A84B5C70DBF4}" dt="2023-01-26T18:18:29.648" v="31" actId="403"/>
      <pc:docMkLst>
        <pc:docMk/>
      </pc:docMkLst>
      <pc:sldChg chg="addSp delSp modSp mod">
        <pc:chgData name="Simon Rausch-Schott" userId="8de322db93951f0c" providerId="LiveId" clId="{D2B5FCF1-0D36-4422-BED8-A84B5C70DBF4}" dt="2023-01-26T18:18:29.648" v="31" actId="403"/>
        <pc:sldMkLst>
          <pc:docMk/>
          <pc:sldMk cId="0" sldId="262"/>
        </pc:sldMkLst>
        <pc:spChg chg="mod">
          <ac:chgData name="Simon Rausch-Schott" userId="8de322db93951f0c" providerId="LiveId" clId="{D2B5FCF1-0D36-4422-BED8-A84B5C70DBF4}" dt="2023-01-26T18:18:29.648" v="31" actId="403"/>
          <ac:spMkLst>
            <pc:docMk/>
            <pc:sldMk cId="0" sldId="262"/>
            <ac:spMk id="1066" creationId="{00000000-0000-0000-0000-000000000000}"/>
          </ac:spMkLst>
        </pc:spChg>
        <pc:picChg chg="del">
          <ac:chgData name="Simon Rausch-Schott" userId="8de322db93951f0c" providerId="LiveId" clId="{D2B5FCF1-0D36-4422-BED8-A84B5C70DBF4}" dt="2023-01-26T18:16:54.685" v="0" actId="478"/>
          <ac:picMkLst>
            <pc:docMk/>
            <pc:sldMk cId="0" sldId="262"/>
            <ac:picMk id="2" creationId="{6A8463D2-743A-7754-78D2-37BC06E7374F}"/>
          </ac:picMkLst>
        </pc:picChg>
        <pc:picChg chg="add mod">
          <ac:chgData name="Simon Rausch-Schott" userId="8de322db93951f0c" providerId="LiveId" clId="{D2B5FCF1-0D36-4422-BED8-A84B5C70DBF4}" dt="2023-01-26T18:18:08.012" v="3" actId="1076"/>
          <ac:picMkLst>
            <pc:docMk/>
            <pc:sldMk cId="0" sldId="262"/>
            <ac:picMk id="4" creationId="{E8847A61-DF46-18EB-409F-460D3583B8AC}"/>
          </ac:picMkLst>
        </pc:picChg>
      </pc:sldChg>
    </pc:docChg>
  </pc:docChgLst>
  <pc:docChgLst>
    <pc:chgData name="Simon Rausch-Schott" userId="8de322db93951f0c" providerId="LiveId" clId="{F6FA1787-67E0-47F4-BAB0-36BA10F93569}"/>
    <pc:docChg chg="custSel addSld delSld modSld">
      <pc:chgData name="Simon Rausch-Schott" userId="8de322db93951f0c" providerId="LiveId" clId="{F6FA1787-67E0-47F4-BAB0-36BA10F93569}" dt="2023-02-28T13:52:37.057" v="306" actId="478"/>
      <pc:docMkLst>
        <pc:docMk/>
      </pc:docMkLst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134330701" sldId="256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0" sldId="258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3159775756" sldId="290"/>
        </pc:sldMkLst>
      </pc:sldChg>
      <pc:sldChg chg="addSp delSp modSp">
        <pc:chgData name="Simon Rausch-Schott" userId="8de322db93951f0c" providerId="LiveId" clId="{F6FA1787-67E0-47F4-BAB0-36BA10F93569}" dt="2023-02-28T12:43:15.552" v="65"/>
        <pc:sldMkLst>
          <pc:docMk/>
          <pc:sldMk cId="3890025047" sldId="297"/>
        </pc:sldMkLst>
        <pc:spChg chg="add del mod">
          <ac:chgData name="Simon Rausch-Schott" userId="8de322db93951f0c" providerId="LiveId" clId="{F6FA1787-67E0-47F4-BAB0-36BA10F93569}" dt="2023-02-28T12:43:15.552" v="65"/>
          <ac:spMkLst>
            <pc:docMk/>
            <pc:sldMk cId="3890025047" sldId="297"/>
            <ac:spMk id="4" creationId="{1555491E-DEBF-D1D8-6618-0EB7213D6EA8}"/>
          </ac:spMkLst>
        </pc:spChg>
      </pc:sldChg>
      <pc:sldChg chg="addSp delSp modSp mod chgLayout">
        <pc:chgData name="Simon Rausch-Schott" userId="8de322db93951f0c" providerId="LiveId" clId="{F6FA1787-67E0-47F4-BAB0-36BA10F93569}" dt="2023-02-28T12:31:39.443" v="49" actId="1035"/>
        <pc:sldMkLst>
          <pc:docMk/>
          <pc:sldMk cId="216112617" sldId="298"/>
        </pc:sldMkLst>
        <pc:spChg chg="add del mod ord">
          <ac:chgData name="Simon Rausch-Schott" userId="8de322db93951f0c" providerId="LiveId" clId="{F6FA1787-67E0-47F4-BAB0-36BA10F93569}" dt="2023-02-28T12:31:12.665" v="17" actId="478"/>
          <ac:spMkLst>
            <pc:docMk/>
            <pc:sldMk cId="216112617" sldId="298"/>
            <ac:spMk id="2" creationId="{1D1517CF-0E38-A626-0D2F-BF9C191D96A7}"/>
          </ac:spMkLst>
        </pc:spChg>
        <pc:spChg chg="del mod">
          <ac:chgData name="Simon Rausch-Schott" userId="8de322db93951f0c" providerId="LiveId" clId="{F6FA1787-67E0-47F4-BAB0-36BA10F93569}" dt="2023-02-28T12:28:41.264" v="2" actId="478"/>
          <ac:spMkLst>
            <pc:docMk/>
            <pc:sldMk cId="216112617" sldId="298"/>
            <ac:spMk id="3" creationId="{D5C0C5DE-5730-FBEA-3DB1-28BAF23AFD2F}"/>
          </ac:spMkLst>
        </pc:spChg>
        <pc:spChg chg="add del mod">
          <ac:chgData name="Simon Rausch-Schott" userId="8de322db93951f0c" providerId="LiveId" clId="{F6FA1787-67E0-47F4-BAB0-36BA10F93569}" dt="2023-02-28T12:31:16.557" v="19" actId="478"/>
          <ac:spMkLst>
            <pc:docMk/>
            <pc:sldMk cId="216112617" sldId="298"/>
            <ac:spMk id="6" creationId="{9935B3C7-33F9-142A-9ADD-A02CB4DC72C1}"/>
          </ac:spMkLst>
        </pc:spChg>
        <pc:spChg chg="add mod">
          <ac:chgData name="Simon Rausch-Schott" userId="8de322db93951f0c" providerId="LiveId" clId="{F6FA1787-67E0-47F4-BAB0-36BA10F93569}" dt="2023-02-28T12:31:32.036" v="28" actId="20577"/>
          <ac:spMkLst>
            <pc:docMk/>
            <pc:sldMk cId="216112617" sldId="298"/>
            <ac:spMk id="7" creationId="{7D7E0207-AB87-6AC1-3240-7BFBB1931F4B}"/>
          </ac:spMkLst>
        </pc:spChg>
        <pc:picChg chg="mod">
          <ac:chgData name="Simon Rausch-Schott" userId="8de322db93951f0c" providerId="LiveId" clId="{F6FA1787-67E0-47F4-BAB0-36BA10F93569}" dt="2023-02-28T12:31:39.443" v="49" actId="1035"/>
          <ac:picMkLst>
            <pc:docMk/>
            <pc:sldMk cId="216112617" sldId="298"/>
            <ac:picMk id="5" creationId="{94E2F412-E3DD-9F05-3703-4B3C9E3AC87C}"/>
          </ac:picMkLst>
        </pc:picChg>
      </pc:sldChg>
      <pc:sldChg chg="addSp delSp modSp mod">
        <pc:chgData name="Simon Rausch-Schott" userId="8de322db93951f0c" providerId="LiveId" clId="{F6FA1787-67E0-47F4-BAB0-36BA10F93569}" dt="2023-02-28T13:52:27.618" v="305" actId="732"/>
        <pc:sldMkLst>
          <pc:docMk/>
          <pc:sldMk cId="125310808" sldId="299"/>
        </pc:sldMkLst>
        <pc:spChg chg="del">
          <ac:chgData name="Simon Rausch-Schott" userId="8de322db93951f0c" providerId="LiveId" clId="{F6FA1787-67E0-47F4-BAB0-36BA10F93569}" dt="2023-02-28T12:43:11.714" v="63" actId="478"/>
          <ac:spMkLst>
            <pc:docMk/>
            <pc:sldMk cId="125310808" sldId="299"/>
            <ac:spMk id="2" creationId="{628DFF6F-CE0E-D37A-5C82-FAE7334BA6C9}"/>
          </ac:spMkLst>
        </pc:spChg>
        <pc:spChg chg="del mod">
          <ac:chgData name="Simon Rausch-Schott" userId="8de322db93951f0c" providerId="LiveId" clId="{F6FA1787-67E0-47F4-BAB0-36BA10F93569}" dt="2023-02-28T12:43:24.294" v="68" actId="478"/>
          <ac:spMkLst>
            <pc:docMk/>
            <pc:sldMk cId="125310808" sldId="299"/>
            <ac:spMk id="3" creationId="{4B1C1C98-59EB-01CD-54C5-504491D619B6}"/>
          </ac:spMkLst>
        </pc:spChg>
        <pc:spChg chg="add del mod">
          <ac:chgData name="Simon Rausch-Schott" userId="8de322db93951f0c" providerId="LiveId" clId="{F6FA1787-67E0-47F4-BAB0-36BA10F93569}" dt="2023-02-28T12:43:27.036" v="69" actId="478"/>
          <ac:spMkLst>
            <pc:docMk/>
            <pc:sldMk cId="125310808" sldId="299"/>
            <ac:spMk id="5" creationId="{8637DE1F-1888-9FA9-89C8-3CBA495C2EF0}"/>
          </ac:spMkLst>
        </pc:spChg>
        <pc:spChg chg="add mod">
          <ac:chgData name="Simon Rausch-Schott" userId="8de322db93951f0c" providerId="LiveId" clId="{F6FA1787-67E0-47F4-BAB0-36BA10F93569}" dt="2023-02-28T12:43:34.822" v="78" actId="20577"/>
          <ac:spMkLst>
            <pc:docMk/>
            <pc:sldMk cId="125310808" sldId="299"/>
            <ac:spMk id="6" creationId="{2F62E8C7-AA7D-7BD1-EDBD-DF7AC252AAB6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7" creationId="{E1244708-A6EC-B7D2-7E4E-24F1DD389BF3}"/>
          </ac:spMkLst>
        </pc:spChg>
        <pc:spChg chg="add del mod">
          <ac:chgData name="Simon Rausch-Schott" userId="8de322db93951f0c" providerId="LiveId" clId="{F6FA1787-67E0-47F4-BAB0-36BA10F93569}" dt="2023-02-28T12:43:57.870" v="83" actId="478"/>
          <ac:spMkLst>
            <pc:docMk/>
            <pc:sldMk cId="125310808" sldId="299"/>
            <ac:spMk id="8" creationId="{6C4E2BA6-875B-B5F6-092F-77CAAE300092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9" creationId="{8C6B2503-1B84-0876-6A17-B37E55BF60B3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10" creationId="{CFED71FD-BD5C-FC00-88D9-92BE49497697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11" creationId="{769E011D-5EE4-A74A-1478-766DDE9D3758}"/>
          </ac:spMkLst>
        </pc:spChg>
        <pc:spChg chg="add mod">
          <ac:chgData name="Simon Rausch-Schott" userId="8de322db93951f0c" providerId="LiveId" clId="{F6FA1787-67E0-47F4-BAB0-36BA10F93569}" dt="2023-02-28T12:46:46.181" v="163" actId="14100"/>
          <ac:spMkLst>
            <pc:docMk/>
            <pc:sldMk cId="125310808" sldId="299"/>
            <ac:spMk id="12" creationId="{29510C85-6BE5-4729-88A4-7065984A7E1C}"/>
          </ac:spMkLst>
        </pc:spChg>
        <pc:spChg chg="add del mod">
          <ac:chgData name="Simon Rausch-Schott" userId="8de322db93951f0c" providerId="LiveId" clId="{F6FA1787-67E0-47F4-BAB0-36BA10F93569}" dt="2023-02-28T12:46:30.884" v="158" actId="478"/>
          <ac:spMkLst>
            <pc:docMk/>
            <pc:sldMk cId="125310808" sldId="299"/>
            <ac:spMk id="13" creationId="{27289B0F-4BC3-A556-8047-9B36C15235B8}"/>
          </ac:spMkLst>
        </pc:spChg>
        <pc:spChg chg="add mod">
          <ac:chgData name="Simon Rausch-Schott" userId="8de322db93951f0c" providerId="LiveId" clId="{F6FA1787-67E0-47F4-BAB0-36BA10F93569}" dt="2023-02-28T12:46:56.732" v="195" actId="20577"/>
          <ac:spMkLst>
            <pc:docMk/>
            <pc:sldMk cId="125310808" sldId="299"/>
            <ac:spMk id="14" creationId="{3C1D5955-8254-7F04-1CFD-F79A8CC23B5C}"/>
          </ac:spMkLst>
        </pc:spChg>
        <pc:spChg chg="add mod">
          <ac:chgData name="Simon Rausch-Schott" userId="8de322db93951f0c" providerId="LiveId" clId="{F6FA1787-67E0-47F4-BAB0-36BA10F93569}" dt="2023-02-28T12:47:13.716" v="216" actId="20577"/>
          <ac:spMkLst>
            <pc:docMk/>
            <pc:sldMk cId="125310808" sldId="299"/>
            <ac:spMk id="15" creationId="{BFFB8893-1FDE-8206-09E9-471E1FBD3BA7}"/>
          </ac:spMkLst>
        </pc:spChg>
        <pc:spChg chg="add mod">
          <ac:chgData name="Simon Rausch-Schott" userId="8de322db93951f0c" providerId="LiveId" clId="{F6FA1787-67E0-47F4-BAB0-36BA10F93569}" dt="2023-02-28T12:47:32.191" v="234" actId="20577"/>
          <ac:spMkLst>
            <pc:docMk/>
            <pc:sldMk cId="125310808" sldId="299"/>
            <ac:spMk id="16" creationId="{D5377B04-D7B1-2B1B-C46B-7E979B1E4E8E}"/>
          </ac:spMkLst>
        </pc:spChg>
        <pc:picChg chg="add mod modCrop">
          <ac:chgData name="Simon Rausch-Schott" userId="8de322db93951f0c" providerId="LiveId" clId="{F6FA1787-67E0-47F4-BAB0-36BA10F93569}" dt="2023-02-28T12:52:28.873" v="250" actId="732"/>
          <ac:picMkLst>
            <pc:docMk/>
            <pc:sldMk cId="125310808" sldId="299"/>
            <ac:picMk id="18" creationId="{10389CD5-6F32-D39A-6CB5-CA6725A71421}"/>
          </ac:picMkLst>
        </pc:picChg>
        <pc:picChg chg="add mod">
          <ac:chgData name="Simon Rausch-Schott" userId="8de322db93951f0c" providerId="LiveId" clId="{F6FA1787-67E0-47F4-BAB0-36BA10F93569}" dt="2023-02-28T13:00:53.263" v="286" actId="14100"/>
          <ac:picMkLst>
            <pc:docMk/>
            <pc:sldMk cId="125310808" sldId="299"/>
            <ac:picMk id="1026" creationId="{E975612D-ACFC-1C21-2789-B079235E8083}"/>
          </ac:picMkLst>
        </pc:picChg>
        <pc:picChg chg="add mod">
          <ac:chgData name="Simon Rausch-Schott" userId="8de322db93951f0c" providerId="LiveId" clId="{F6FA1787-67E0-47F4-BAB0-36BA10F93569}" dt="2023-02-28T13:52:27.618" v="305" actId="732"/>
          <ac:picMkLst>
            <pc:docMk/>
            <pc:sldMk cId="125310808" sldId="299"/>
            <ac:picMk id="1028" creationId="{A271C096-5910-DA4E-F1E7-5800D2FB8435}"/>
          </ac:picMkLst>
        </pc:picChg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155268742" sldId="301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1784901904" sldId="303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758647711" sldId="304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590081604" sldId="307"/>
        </pc:sldMkLst>
      </pc:sldChg>
      <pc:sldChg chg="addSp delSp modSp add mod">
        <pc:chgData name="Simon Rausch-Schott" userId="8de322db93951f0c" providerId="LiveId" clId="{F6FA1787-67E0-47F4-BAB0-36BA10F93569}" dt="2023-02-28T13:52:37.057" v="306" actId="478"/>
        <pc:sldMkLst>
          <pc:docMk/>
          <pc:sldMk cId="40216774" sldId="310"/>
        </pc:sldMkLst>
        <pc:spChg chg="mod">
          <ac:chgData name="Simon Rausch-Schott" userId="8de322db93951f0c" providerId="LiveId" clId="{F6FA1787-67E0-47F4-BAB0-36BA10F93569}" dt="2023-02-28T12:31:52.264" v="62" actId="20577"/>
          <ac:spMkLst>
            <pc:docMk/>
            <pc:sldMk cId="40216774" sldId="310"/>
            <ac:spMk id="7" creationId="{7D7E0207-AB87-6AC1-3240-7BFBB1931F4B}"/>
          </ac:spMkLst>
        </pc:spChg>
        <pc:picChg chg="del">
          <ac:chgData name="Simon Rausch-Schott" userId="8de322db93951f0c" providerId="LiveId" clId="{F6FA1787-67E0-47F4-BAB0-36BA10F93569}" dt="2023-02-28T12:31:49.253" v="51" actId="478"/>
          <ac:picMkLst>
            <pc:docMk/>
            <pc:sldMk cId="40216774" sldId="310"/>
            <ac:picMk id="5" creationId="{94E2F412-E3DD-9F05-3703-4B3C9E3AC87C}"/>
          </ac:picMkLst>
        </pc:picChg>
        <pc:picChg chg="add del">
          <ac:chgData name="Simon Rausch-Schott" userId="8de322db93951f0c" providerId="LiveId" clId="{F6FA1787-67E0-47F4-BAB0-36BA10F93569}" dt="2023-02-28T13:27:13.898" v="288" actId="478"/>
          <ac:picMkLst>
            <pc:docMk/>
            <pc:sldMk cId="40216774" sldId="310"/>
            <ac:picMk id="2050" creationId="{C3B20C0D-ABE9-CCDF-4AF1-28CFA0945442}"/>
          </ac:picMkLst>
        </pc:picChg>
        <pc:picChg chg="add del mod">
          <ac:chgData name="Simon Rausch-Schott" userId="8de322db93951f0c" providerId="LiveId" clId="{F6FA1787-67E0-47F4-BAB0-36BA10F93569}" dt="2023-02-28T13:52:37.057" v="306" actId="478"/>
          <ac:picMkLst>
            <pc:docMk/>
            <pc:sldMk cId="40216774" sldId="310"/>
            <ac:picMk id="2052" creationId="{E42EE68B-2028-FF88-00E4-F85D719FB6DA}"/>
          </ac:picMkLst>
        </pc:picChg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3559037979" sldId="310"/>
        </pc:sldMkLst>
      </pc:sldChg>
      <pc:sldChg chg="add">
        <pc:chgData name="Simon Rausch-Schott" userId="8de322db93951f0c" providerId="LiveId" clId="{F6FA1787-67E0-47F4-BAB0-36BA10F93569}" dt="2023-02-28T12:43:19.920" v="66" actId="2890"/>
        <pc:sldMkLst>
          <pc:docMk/>
          <pc:sldMk cId="2370121678" sldId="311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4247669422" sldId="311"/>
        </pc:sldMkLst>
      </pc:sldChg>
      <pc:sldMasterChg chg="delSldLayout">
        <pc:chgData name="Simon Rausch-Schott" userId="8de322db93951f0c" providerId="LiveId" clId="{F6FA1787-67E0-47F4-BAB0-36BA10F93569}" dt="2023-02-28T12:28:32.347" v="0" actId="47"/>
        <pc:sldMasterMkLst>
          <pc:docMk/>
          <pc:sldMasterMk cId="0" sldId="2147483660"/>
        </pc:sldMasterMkLst>
        <pc:sldLayoutChg chg="del">
          <pc:chgData name="Simon Rausch-Schott" userId="8de322db93951f0c" providerId="LiveId" clId="{F6FA1787-67E0-47F4-BAB0-36BA10F93569}" dt="2023-02-28T12:28:32.347" v="0" actId="47"/>
          <pc:sldLayoutMkLst>
            <pc:docMk/>
            <pc:sldMasterMk cId="0" sldId="2147483660"/>
            <pc:sldLayoutMk cId="0" sldId="2147483652"/>
          </pc:sldLayoutMkLst>
        </pc:sldLayoutChg>
      </pc:sldMasterChg>
    </pc:docChg>
  </pc:docChgLst>
  <pc:docChgLst>
    <pc:chgData name="Simon RS" userId="8de322db93951f0c" providerId="LiveId" clId="{73DE76B5-7189-478F-BA36-61568D6537D4}"/>
    <pc:docChg chg="undo custSel addSld delSld modSld sldOrd">
      <pc:chgData name="Simon RS" userId="8de322db93951f0c" providerId="LiveId" clId="{73DE76B5-7189-478F-BA36-61568D6537D4}" dt="2023-03-13T18:54:40.243" v="518" actId="20577"/>
      <pc:docMkLst>
        <pc:docMk/>
      </pc:docMkLst>
      <pc:sldChg chg="del">
        <pc:chgData name="Simon RS" userId="8de322db93951f0c" providerId="LiveId" clId="{73DE76B5-7189-478F-BA36-61568D6537D4}" dt="2023-03-06T18:59:31.036" v="198" actId="47"/>
        <pc:sldMkLst>
          <pc:docMk/>
          <pc:sldMk cId="0" sldId="262"/>
        </pc:sldMkLst>
      </pc:sldChg>
      <pc:sldChg chg="modSp mod">
        <pc:chgData name="Simon RS" userId="8de322db93951f0c" providerId="LiveId" clId="{73DE76B5-7189-478F-BA36-61568D6537D4}" dt="2023-03-13T18:34:59.372" v="388" actId="1037"/>
        <pc:sldMkLst>
          <pc:docMk/>
          <pc:sldMk cId="125310808" sldId="299"/>
        </pc:sldMkLst>
        <pc:spChg chg="mod">
          <ac:chgData name="Simon RS" userId="8de322db93951f0c" providerId="LiveId" clId="{73DE76B5-7189-478F-BA36-61568D6537D4}" dt="2023-03-13T18:34:43.936" v="387" actId="20577"/>
          <ac:spMkLst>
            <pc:docMk/>
            <pc:sldMk cId="125310808" sldId="299"/>
            <ac:spMk id="12" creationId="{29510C85-6BE5-4729-88A4-7065984A7E1C}"/>
          </ac:spMkLst>
        </pc:spChg>
        <pc:spChg chg="mod">
          <ac:chgData name="Simon RS" userId="8de322db93951f0c" providerId="LiveId" clId="{73DE76B5-7189-478F-BA36-61568D6537D4}" dt="2023-03-13T16:34:58.663" v="364" actId="108"/>
          <ac:spMkLst>
            <pc:docMk/>
            <pc:sldMk cId="125310808" sldId="299"/>
            <ac:spMk id="14" creationId="{3C1D5955-8254-7F04-1CFD-F79A8CC23B5C}"/>
          </ac:spMkLst>
        </pc:spChg>
        <pc:spChg chg="mod">
          <ac:chgData name="Simon RS" userId="8de322db93951f0c" providerId="LiveId" clId="{73DE76B5-7189-478F-BA36-61568D6537D4}" dt="2023-03-13T16:35:01.870" v="365" actId="108"/>
          <ac:spMkLst>
            <pc:docMk/>
            <pc:sldMk cId="125310808" sldId="299"/>
            <ac:spMk id="15" creationId="{BFFB8893-1FDE-8206-09E9-471E1FBD3BA7}"/>
          </ac:spMkLst>
        </pc:spChg>
        <pc:spChg chg="mod">
          <ac:chgData name="Simon RS" userId="8de322db93951f0c" providerId="LiveId" clId="{73DE76B5-7189-478F-BA36-61568D6537D4}" dt="2023-03-13T16:35:04.403" v="366" actId="108"/>
          <ac:spMkLst>
            <pc:docMk/>
            <pc:sldMk cId="125310808" sldId="299"/>
            <ac:spMk id="16" creationId="{D5377B04-D7B1-2B1B-C46B-7E979B1E4E8E}"/>
          </ac:spMkLst>
        </pc:spChg>
        <pc:picChg chg="mod">
          <ac:chgData name="Simon RS" userId="8de322db93951f0c" providerId="LiveId" clId="{73DE76B5-7189-478F-BA36-61568D6537D4}" dt="2023-03-13T18:34:59.372" v="388" actId="1037"/>
          <ac:picMkLst>
            <pc:docMk/>
            <pc:sldMk cId="125310808" sldId="299"/>
            <ac:picMk id="1028" creationId="{A271C096-5910-DA4E-F1E7-5800D2FB8435}"/>
          </ac:picMkLst>
        </pc:picChg>
      </pc:sldChg>
      <pc:sldChg chg="delSp mod">
        <pc:chgData name="Simon RS" userId="8de322db93951f0c" providerId="LiveId" clId="{73DE76B5-7189-478F-BA36-61568D6537D4}" dt="2023-03-06T18:57:35.019" v="197" actId="478"/>
        <pc:sldMkLst>
          <pc:docMk/>
          <pc:sldMk cId="1960744019" sldId="309"/>
        </pc:sldMkLst>
        <pc:spChg chg="del">
          <ac:chgData name="Simon RS" userId="8de322db93951f0c" providerId="LiveId" clId="{73DE76B5-7189-478F-BA36-61568D6537D4}" dt="2023-03-06T18:57:34.457" v="196" actId="478"/>
          <ac:spMkLst>
            <pc:docMk/>
            <pc:sldMk cId="1960744019" sldId="309"/>
            <ac:spMk id="13" creationId="{FA490B3C-3338-3D04-17CB-42912706CE74}"/>
          </ac:spMkLst>
        </pc:spChg>
        <pc:picChg chg="del">
          <ac:chgData name="Simon RS" userId="8de322db93951f0c" providerId="LiveId" clId="{73DE76B5-7189-478F-BA36-61568D6537D4}" dt="2023-03-06T18:57:35.019" v="197" actId="478"/>
          <ac:picMkLst>
            <pc:docMk/>
            <pc:sldMk cId="1960744019" sldId="309"/>
            <ac:picMk id="4" creationId="{2C354C7D-F027-BE82-4E1A-621F43B035B6}"/>
          </ac:picMkLst>
        </pc:picChg>
      </pc:sldChg>
      <pc:sldChg chg="addSp delSp modSp mod modClrScheme chgLayout modNotesTx">
        <pc:chgData name="Simon RS" userId="8de322db93951f0c" providerId="LiveId" clId="{73DE76B5-7189-478F-BA36-61568D6537D4}" dt="2023-03-13T18:53:04.247" v="495" actId="948"/>
        <pc:sldMkLst>
          <pc:docMk/>
          <pc:sldMk cId="40216774" sldId="310"/>
        </pc:sldMkLst>
        <pc:spChg chg="add del mod ord">
          <ac:chgData name="Simon RS" userId="8de322db93951f0c" providerId="LiveId" clId="{73DE76B5-7189-478F-BA36-61568D6537D4}" dt="2023-03-06T18:59:44.118" v="200" actId="478"/>
          <ac:spMkLst>
            <pc:docMk/>
            <pc:sldMk cId="40216774" sldId="310"/>
            <ac:spMk id="2" creationId="{006A60F5-5B76-68F1-9E7F-AD8653405E54}"/>
          </ac:spMkLst>
        </pc:spChg>
        <pc:spChg chg="add del mod ord">
          <ac:chgData name="Simon RS" userId="8de322db93951f0c" providerId="LiveId" clId="{73DE76B5-7189-478F-BA36-61568D6537D4}" dt="2023-03-06T19:11:26.367" v="221" actId="478"/>
          <ac:spMkLst>
            <pc:docMk/>
            <pc:sldMk cId="40216774" sldId="310"/>
            <ac:spMk id="3" creationId="{1140AB01-8618-006C-67B8-9C201D9BA7A6}"/>
          </ac:spMkLst>
        </pc:spChg>
        <pc:spChg chg="mod">
          <ac:chgData name="Simon RS" userId="8de322db93951f0c" providerId="LiveId" clId="{73DE76B5-7189-478F-BA36-61568D6537D4}" dt="2023-03-13T18:53:04.247" v="495" actId="948"/>
          <ac:spMkLst>
            <pc:docMk/>
            <pc:sldMk cId="40216774" sldId="310"/>
            <ac:spMk id="3" creationId="{9CA010F3-D834-6DF6-7C70-05D07C04D135}"/>
          </ac:spMkLst>
        </pc:spChg>
        <pc:picChg chg="add mod">
          <ac:chgData name="Simon RS" userId="8de322db93951f0c" providerId="LiveId" clId="{73DE76B5-7189-478F-BA36-61568D6537D4}" dt="2023-03-06T19:11:31.292" v="224" actId="1076"/>
          <ac:picMkLst>
            <pc:docMk/>
            <pc:sldMk cId="40216774" sldId="310"/>
            <ac:picMk id="5" creationId="{4B999E68-B701-3B15-4D8F-F6E0F2F05607}"/>
          </ac:picMkLst>
        </pc:picChg>
      </pc:sldChg>
      <pc:sldChg chg="addSp delSp modSp add mod chgLayout">
        <pc:chgData name="Simon RS" userId="8de322db93951f0c" providerId="LiveId" clId="{73DE76B5-7189-478F-BA36-61568D6537D4}" dt="2023-03-13T18:52:57.822" v="494" actId="948"/>
        <pc:sldMkLst>
          <pc:docMk/>
          <pc:sldMk cId="3791297270" sldId="312"/>
        </pc:sldMkLst>
        <pc:spChg chg="del">
          <ac:chgData name="Simon RS" userId="8de322db93951f0c" providerId="LiveId" clId="{73DE76B5-7189-478F-BA36-61568D6537D4}" dt="2023-03-06T18:55:32.431" v="86" actId="478"/>
          <ac:spMkLst>
            <pc:docMk/>
            <pc:sldMk cId="3791297270" sldId="312"/>
            <ac:spMk id="3" creationId="{4B1C1C98-59EB-01CD-54C5-504491D619B6}"/>
          </ac:spMkLst>
        </pc:spChg>
        <pc:spChg chg="add del mod">
          <ac:chgData name="Simon RS" userId="8de322db93951f0c" providerId="LiveId" clId="{73DE76B5-7189-478F-BA36-61568D6537D4}" dt="2023-03-06T18:55:39.582" v="87" actId="700"/>
          <ac:spMkLst>
            <pc:docMk/>
            <pc:sldMk cId="3791297270" sldId="312"/>
            <ac:spMk id="4" creationId="{8A387861-FCAE-889A-1C04-74241B6311BE}"/>
          </ac:spMkLst>
        </pc:spChg>
        <pc:spChg chg="add mod ord">
          <ac:chgData name="Simon RS" userId="8de322db93951f0c" providerId="LiveId" clId="{73DE76B5-7189-478F-BA36-61568D6537D4}" dt="2023-03-13T18:35:55.280" v="390" actId="14100"/>
          <ac:spMkLst>
            <pc:docMk/>
            <pc:sldMk cId="3791297270" sldId="312"/>
            <ac:spMk id="5" creationId="{6FE5305F-0837-B9B9-13F7-763F41C8F0AA}"/>
          </ac:spMkLst>
        </pc:spChg>
        <pc:spChg chg="add del mod ord">
          <ac:chgData name="Simon RS" userId="8de322db93951f0c" providerId="LiveId" clId="{73DE76B5-7189-478F-BA36-61568D6537D4}" dt="2023-03-06T18:56:25.131" v="116" actId="478"/>
          <ac:spMkLst>
            <pc:docMk/>
            <pc:sldMk cId="3791297270" sldId="312"/>
            <ac:spMk id="6" creationId="{977909C1-B6D1-CF43-54D2-5FD34EDDC6B9}"/>
          </ac:spMkLst>
        </pc:spChg>
        <pc:spChg chg="add del mod">
          <ac:chgData name="Simon RS" userId="8de322db93951f0c" providerId="LiveId" clId="{73DE76B5-7189-478F-BA36-61568D6537D4}" dt="2023-03-06T18:56:27.168" v="117" actId="478"/>
          <ac:spMkLst>
            <pc:docMk/>
            <pc:sldMk cId="3791297270" sldId="312"/>
            <ac:spMk id="8" creationId="{2FE443F4-96FA-C904-0427-24B9B0686860}"/>
          </ac:spMkLst>
        </pc:spChg>
        <pc:spChg chg="add mod ord">
          <ac:chgData name="Simon RS" userId="8de322db93951f0c" providerId="LiveId" clId="{73DE76B5-7189-478F-BA36-61568D6537D4}" dt="2023-03-13T18:52:57.822" v="494" actId="948"/>
          <ac:spMkLst>
            <pc:docMk/>
            <pc:sldMk cId="3791297270" sldId="312"/>
            <ac:spMk id="9" creationId="{759AE55B-CDAA-13E7-8EFD-D195FF6B3C4F}"/>
          </ac:spMkLst>
        </pc:spChg>
      </pc:sldChg>
      <pc:sldChg chg="modSp new mod">
        <pc:chgData name="Simon RS" userId="8de322db93951f0c" providerId="LiveId" clId="{73DE76B5-7189-478F-BA36-61568D6537D4}" dt="2023-03-06T19:46:21.184" v="335" actId="20577"/>
        <pc:sldMkLst>
          <pc:docMk/>
          <pc:sldMk cId="126644090" sldId="313"/>
        </pc:sldMkLst>
        <pc:spChg chg="mod">
          <ac:chgData name="Simon RS" userId="8de322db93951f0c" providerId="LiveId" clId="{73DE76B5-7189-478F-BA36-61568D6537D4}" dt="2023-03-06T19:13:11.370" v="246" actId="20577"/>
          <ac:spMkLst>
            <pc:docMk/>
            <pc:sldMk cId="126644090" sldId="313"/>
            <ac:spMk id="2" creationId="{32C4D41F-CCAC-2F4A-5904-2906362AAFEC}"/>
          </ac:spMkLst>
        </pc:spChg>
        <pc:spChg chg="mod">
          <ac:chgData name="Simon RS" userId="8de322db93951f0c" providerId="LiveId" clId="{73DE76B5-7189-478F-BA36-61568D6537D4}" dt="2023-03-06T19:46:21.184" v="335" actId="20577"/>
          <ac:spMkLst>
            <pc:docMk/>
            <pc:sldMk cId="126644090" sldId="313"/>
            <ac:spMk id="3" creationId="{BE5841EF-40C1-E095-0C14-E17FC583A943}"/>
          </ac:spMkLst>
        </pc:spChg>
      </pc:sldChg>
      <pc:sldChg chg="modNotesTx">
        <pc:chgData name="Simon RS" userId="8de322db93951f0c" providerId="LiveId" clId="{73DE76B5-7189-478F-BA36-61568D6537D4}" dt="2023-03-13T18:54:40.243" v="518" actId="20577"/>
        <pc:sldMkLst>
          <pc:docMk/>
          <pc:sldMk cId="419114955" sldId="314"/>
        </pc:sldMkLst>
      </pc:sldChg>
      <pc:sldChg chg="addSp modSp add mod ord">
        <pc:chgData name="Simon RS" userId="8de322db93951f0c" providerId="LiveId" clId="{73DE76B5-7189-478F-BA36-61568D6537D4}" dt="2023-03-13T16:33:55.640" v="356" actId="1076"/>
        <pc:sldMkLst>
          <pc:docMk/>
          <pc:sldMk cId="495666322" sldId="321"/>
        </pc:sldMkLst>
        <pc:spChg chg="mod">
          <ac:chgData name="Simon RS" userId="8de322db93951f0c" providerId="LiveId" clId="{73DE76B5-7189-478F-BA36-61568D6537D4}" dt="2023-03-13T16:33:53.472" v="355" actId="14100"/>
          <ac:spMkLst>
            <pc:docMk/>
            <pc:sldMk cId="495666322" sldId="321"/>
            <ac:spMk id="2" creationId="{32C4D41F-CCAC-2F4A-5904-2906362AAFEC}"/>
          </ac:spMkLst>
        </pc:spChg>
        <pc:picChg chg="add mod">
          <ac:chgData name="Simon RS" userId="8de322db93951f0c" providerId="LiveId" clId="{73DE76B5-7189-478F-BA36-61568D6537D4}" dt="2023-03-13T16:33:55.640" v="356" actId="1076"/>
          <ac:picMkLst>
            <pc:docMk/>
            <pc:sldMk cId="495666322" sldId="321"/>
            <ac:picMk id="3" creationId="{3CCCDEB0-C708-72BE-B075-A32EA8F9E8A5}"/>
          </ac:picMkLst>
        </pc:picChg>
      </pc:sldChg>
      <pc:sldChg chg="addSp delSp modSp new mod modClrScheme chgLayout">
        <pc:chgData name="Simon RS" userId="8de322db93951f0c" providerId="LiveId" clId="{73DE76B5-7189-478F-BA36-61568D6537D4}" dt="2023-03-13T18:50:17.025" v="491"/>
        <pc:sldMkLst>
          <pc:docMk/>
          <pc:sldMk cId="914332866" sldId="322"/>
        </pc:sldMkLst>
        <pc:spChg chg="del mod ord">
          <ac:chgData name="Simon RS" userId="8de322db93951f0c" providerId="LiveId" clId="{73DE76B5-7189-478F-BA36-61568D6537D4}" dt="2023-03-13T18:38:13.039" v="392" actId="700"/>
          <ac:spMkLst>
            <pc:docMk/>
            <pc:sldMk cId="914332866" sldId="322"/>
            <ac:spMk id="2" creationId="{DC2D916D-8EDD-4C8C-E739-B6261BC1DF08}"/>
          </ac:spMkLst>
        </pc:spChg>
        <pc:spChg chg="add mod ord">
          <ac:chgData name="Simon RS" userId="8de322db93951f0c" providerId="LiveId" clId="{73DE76B5-7189-478F-BA36-61568D6537D4}" dt="2023-03-13T18:38:22.733" v="428" actId="20577"/>
          <ac:spMkLst>
            <pc:docMk/>
            <pc:sldMk cId="914332866" sldId="322"/>
            <ac:spMk id="3" creationId="{3ED1E3D2-80D8-09DF-344C-CEF77F273952}"/>
          </ac:spMkLst>
        </pc:spChg>
        <pc:spChg chg="add del mod ord">
          <ac:chgData name="Simon RS" userId="8de322db93951f0c" providerId="LiveId" clId="{73DE76B5-7189-478F-BA36-61568D6537D4}" dt="2023-03-13T18:41:23.795" v="429" actId="478"/>
          <ac:spMkLst>
            <pc:docMk/>
            <pc:sldMk cId="914332866" sldId="322"/>
            <ac:spMk id="4" creationId="{A455A093-6918-7287-64CC-0783217D9E2E}"/>
          </ac:spMkLst>
        </pc:spChg>
        <pc:grpChg chg="mod">
          <ac:chgData name="Simon RS" userId="8de322db93951f0c" providerId="LiveId" clId="{73DE76B5-7189-478F-BA36-61568D6537D4}" dt="2023-03-13T18:50:17.025" v="491"/>
          <ac:grpSpMkLst>
            <pc:docMk/>
            <pc:sldMk cId="914332866" sldId="322"/>
            <ac:grpSpMk id="13" creationId="{711F1A9F-1887-0000-4A3A-0F94299A6796}"/>
          </ac:grpSpMkLst>
        </pc:grpChg>
        <pc:picChg chg="add mod">
          <ac:chgData name="Simon RS" userId="8de322db93951f0c" providerId="LiveId" clId="{73DE76B5-7189-478F-BA36-61568D6537D4}" dt="2023-03-13T18:50:02.819" v="484" actId="1076"/>
          <ac:picMkLst>
            <pc:docMk/>
            <pc:sldMk cId="914332866" sldId="322"/>
            <ac:picMk id="6" creationId="{5784EAC8-F736-4A6A-1C09-041614612BC0}"/>
          </ac:picMkLst>
        </pc:pic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7" creationId="{85B307AA-4D10-2D56-5577-A06E5ED58331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8" creationId="{066B5E62-5EDB-A09D-7388-AB824094FA69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9" creationId="{EC27A97A-2D10-9810-907E-EBF3502423DD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0" creationId="{4388746F-6FC2-0395-D403-D45AC7A747C4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1" creationId="{9E7CD5CF-D081-02B5-1AD2-B856E823E704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2" creationId="{A5968E9F-F927-517B-6810-6ABCCAF378D1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40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11202 180 24575,'-27'-2'0,"0"-1"0,0-1 0,0-2 0,-28-9 0,23 6 0,-1 1 0,-35-3 0,-4 1 0,44 5 0,-50-2 0,-22-3 0,31 0 0,-77-6 0,-115-6 0,-49 2-735,22 5 735,-160 8 0,253 10 0,-2943-3-2122,2688 20 2568,-104 18-266,336-17-154,-288 39-26,314-31 1432,64-7-659,-257 46-773,232-38 0,-48 12 0,-110 18 0,-63-1 0,59-15 0,177-24 0,81-12 0,29-3 0,-44 1 0,-89 13 0,42-7 0,44-3 0,12 0 0,-31 1 0,-83 10 0,-1-1 0,83-9 0,67-5 0,-45 0 0,40-3 0,-45 8 0,11-2 0,-1 1 0,30-4 0,-52 1 0,18 3 0,6 1 0,-34 8-1365,85-17-5461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43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24575,'-1'16'0,"-1"-2"0,-1 1 0,0 0 0,-1 0 0,-1-1 0,0 0 0,-14 25 0,10-19 0,0 0 0,-9 37 0,12-32 0,3-15 0,0 0 0,1 0 0,0 0 0,1 0 0,0 1 0,1 17 0,1-25 0,0 0 0,0 0 0,0 0 0,0-1 0,0 1 0,0 0 0,1 0 0,-1-1 0,1 1 0,0-1 0,0 1 0,0-1 0,0 0 0,0 0 0,0 0 0,1 0 0,-1 0 0,1 0 0,-1-1 0,1 1 0,0-1 0,0 0 0,0 0 0,-1 0 0,1 0 0,0 0 0,5 0 0,16 3 0,0-1-1,0-2 1,0 0 0,33-4-1,2 1-1362,-42 2-5463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44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6141 122 24575,'-1147'0'-1100,"742"-24"-603,-502-31-2171,642 42 2766,-421-9-3390,-289 15 6761,550 9-1473,-495-2 6580,526 0-6875,377 0-7321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45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2 24575,'-18'-1'0,"0"1"0,0 1 0,-1 0 0,1 2 0,0 0 0,0 0 0,1 2 0,-1 1 0,-18 8 0,-2 3 0,-63 33 0,91-44 0,0 0 0,1 1 0,0 0 0,1 0 0,-1 1 0,1 0 0,-10 14 0,16-20 0,1 0 0,0 0 0,-1 0 0,1 0 0,0 0 0,0 0 0,0 0 0,1 0 0,-1 1 0,1-1 0,-1 0 0,1 1 0,0-1 0,0 0 0,0 1 0,0-1 0,0 0 0,0 1 0,0-1 0,1 0 0,0 1 0,0 2 0,2-1 0,-1 0 0,0 0 0,1 0 0,0 0 0,0-1 0,0 1 0,0-1 0,1 0 0,-1 0 0,8 4 0,5 4 0,2-2 0,-1 0 0,1-1 0,25 7 0,9 1-682,93 16-1,-128-29-6143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7107 2 24575,'-56'0'0,"8"-1"0,1 2 0,-79 11 0,85-6 0,-71 0 0,-12 2 0,11 1-407,-169-8 0,124-3 506,-1953 2-4681,1192 0 4800,606 10-218,-1 0 0,144-11-56,-423 13-340,-60-1 1320,392-14-651,-387 3 2425,631 0-9253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53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24575,'-12'10'0,"0"-1"0,0 1 0,0-2 0,-26 13 0,25-14 0,0 1 0,1 0 0,0 0 0,-14 13 0,22-17 0,1 0 0,-1 0 0,1 1 0,0-1 0,0 1 0,0-1 0,1 1 0,-1 0 0,1 0 0,1 0 0,-1 1 0,1-1 0,0 0 0,0 1 0,-1 8 0,2-7 0,-1 0 0,1 1 0,0-1 0,1 0 0,0 1 0,0-1 0,0 0 0,1 0 0,0 0 0,1 0 0,-1 0 0,1 0 0,1-1 0,-1 0 0,1 1 0,0-1 0,1 0 0,-1-1 0,1 1 0,0-1 0,1 0 0,6 5 0,12 10-105,41 26 0,-41-30-1050,-14-8-5671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9:24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8888 43 24575,'-1124'0'-2901,"942"-11"2763,5 1 5,-50 8-3213,-112-10 3967,-345 5-2462,388 9 1843,-1834-2 122,1597 20-3681,224-8 5089,140-3-804,-201 10-728,-751 63-168,532-28 7137,137-1-4861,289-33-3473,140-17-5461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9:2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24575,'-3'6'0,"1"0"0,-1 0 0,0 0 0,0 0 0,0 0 0,-1-1 0,0 1 0,-7 7 0,4-4 0,5-7 0,-12 15 0,1 1 0,0 0 0,2 1 0,0 1 0,-13 31 0,23-47 0,0 0 0,-1 0 0,1 0 0,1 0 0,-1 1 0,1-1 0,-1 0 0,1 0 0,1 0 0,-1 1 0,0-1 0,1 0 0,0 0 0,0 0 0,0 0 0,1 0 0,-1 0 0,1 0 0,0 0 0,0 0 0,0-1 0,1 1 0,-1-1 0,1 0 0,0 0 0,0 0 0,0 0 0,0 0 0,0 0 0,1-1 0,-1 0 0,1 1 0,0-1 0,0-1 0,-1 1 0,7 1 0,18 8 0,0-1 0,1-1 0,0-2 0,1-1 0,30 3 0,4 5-1365,-50-11-5461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9:28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8485 62 24575,'-273'-15'0,"174"8"0,-137 7 0,91 2 0,-373-17-1464,37 9 299,-58-4-215,-209-1-2097,444 14 2598,-102-5-155,-439 4 1272,607 7-594,-163 3 393,-254 2-37,216-10 1612,60-3-307,212 8-1214,-88 2 83,-496-12 4016,636 11-3720,76-5-95,-41 1-1,-274-7-850,337 1-6350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9:2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1 24575,'-25'0'0,"0"1"0,0 2 0,0 0 0,1 2 0,0 1 0,-1 0 0,2 2 0,-1 1 0,1 1 0,-31 18 0,31-17 0,16-7 0,-1-1 0,1 1 0,0 0 0,0 0 0,1 1 0,-9 7 0,14-11 0,0 0 0,0 0 0,1 0 0,-1 0 0,0 0 0,1 0 0,-1 0 0,1 0 0,-1 0 0,1 1 0,-1-1 0,1 0 0,0 0 0,0 0 0,-1 1 0,1-1 0,0 0 0,1 3 0,-1-2 0,1 0 0,0 0 0,0 0 0,0 0 0,0 0 0,0 0 0,0 0 0,0 0 0,1 0 0,-1-1 0,1 1 0,-1 0 0,1-1 0,2 2 0,7 5 0,0 0 0,0-1 0,1 0 0,0-1 0,0-1 0,15 5 0,82 21 0,-78-24 0,78 13-1365,-92-16-5461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6:27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24575,'29'-1'0,"-1"2"0,0 2 0,0 0 0,0 2 0,41 12 0,-54-13 0,0 1 0,0 1 0,-1 0 0,0 1 0,0 1 0,-1 0 0,0 1 0,0 0 0,-1 1 0,15 16 0,-15-15 0,0 1 0,-2 1 0,1 0 0,-2 0 0,1 1 0,-2 0 0,0 1 0,-1 0 0,0 0 0,-1 0 0,-1 1 0,-1 0 0,5 31 0,-2-7 0,-2-5 0,3 67 0,-11-56 0,-14 80 0,9-83 0,2 1 0,-1 51 0,5 30 0,5 105 0,2-197 0,1 0 0,2 0 0,1-1 0,14 34 0,-9-36 0,1 1 0,1-2 0,1 0 0,2-2 0,1 0 0,30 32 0,-41-48 0,7 7 0,-1 0 0,20 31 0,-35-48 0,0 0 0,0 0 0,0 0 0,0 0 0,0 0 0,0 0 0,0 0 0,0 0 0,-1 0 0,1 0 0,0 0 0,-1 0 0,1 0 0,-1 0 0,1 0 0,-1 0 0,1 0 0,-1 0 0,1 0 0,-1 0 0,0 0 0,0-1 0,0 1 0,1 0 0,-1-1 0,0 1 0,0 0 0,0-1 0,0 1 0,0-1 0,0 0 0,0 1 0,-2 0 0,-45 19 0,36-16 0,-23 11 0,-62 36 0,83-43 0,1 2 0,0 0 0,0 0 0,1 1 0,1 0 0,0 1 0,-11 16 0,16-20 0,1 1 0,1 0 0,0 1 0,0-1 0,1 1 0,0 0 0,0-1 0,1 1 0,-1 18 0,1 10 0,4 49 0,0-24 0,-1-40 0,2-1 0,0 1 0,10 29 0,5 44 0,-7-35 0,0 16 0,-8-45 0,0-1 0,10 37 0,-6-39 0,-2 1 0,3 55 0,-7-58 0,8 44 0,-5-44 0,2 45 0,-5-65 0,-1-1 0,0 1 0,0 0 0,-1-1 0,0 1 0,0-1 0,0 1 0,-1-1 0,0 0 0,0 1 0,-1-1 0,0 0 0,0 0 0,0-1 0,0 1 0,-1-1 0,0 1 0,-1-1 0,1 0 0,-1-1 0,0 1 0,0-1 0,0 0 0,0 0 0,-1-1 0,0 1 0,1-1 0,-1 0 0,-1-1 0,1 0 0,-12 3 0,-15 5 0,0-2 0,0-2 0,-1-1 0,-34 1 0,-140-7 0,85-1 0,-14 2-1365,120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43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24575,'-2'0'0,"0"1"0,0 0 0,0-1 0,0 1 0,1 0 0,-1 1 0,0-1 0,0 0 0,1 0 0,-1 1 0,0-1 0,1 1 0,0-1 0,-1 1 0,1 0 0,0-1 0,0 1 0,0 0 0,0 0 0,0 0 0,0 0 0,0 0 0,0 3 0,-15 51 0,15-53 0,-6 28 0,-3 0 0,0 0 0,-28 55 0,38-84 0,-1-1 0,1 0 0,-1 0 0,1 1 0,-1-1 0,1 0 0,0 1 0,0-1 0,0 0 0,0 1 0,0-1 0,0 0 0,0 0 0,0 1 0,1-1 0,-1 0 0,0 1 0,1-1 0,-1 0 0,1 0 0,-1 0 0,1 1 0,0-1 0,0 0 0,-1 0 0,1 0 0,0 0 0,0 0 0,0 0 0,0 0 0,0-1 0,0 1 0,0 0 0,0 0 0,1-1 0,-1 1 0,0-1 0,0 1 0,3 0 0,8 4 0,0-1 0,1 0 0,17 2 0,-9-1 0,-2-1-159,1 0 1,0-2-1,-1 0 0,38-2 0,-45-1-412,5 1-6255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6:29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2380 342 24575,'-16'-1'0,"-1"0"0,1-2 0,0 1 0,0-2 0,0 0 0,1-1 0,-1-1 0,-27-14 0,28 13 0,-71-30 0,-173-48 0,-97 4 0,12 40-1229,253 32 1184,-50-2-44,70 13 269,22-1 214,-1-1 1,-90-13-1,85 6-394,0 2 0,-1 3 0,-60 5 0,5 0 0,-86-3-1365,180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6:32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0 24575,'-17'1'0,"-1"0"0,1 1 0,0 0 0,0 1 0,0 1 0,0 1 0,1 1 0,-1 0 0,1 1 0,1 1 0,0 0 0,0 1 0,0 1 0,-16 14 0,-2 1 0,23-19 0,0 1 0,1 1 0,0-1 0,1 2 0,-13 14 0,18-19 0,1 0 0,0 0 0,0 0 0,0 0 0,1 0 0,-1 0 0,1 1 0,0-1 0,0 1 0,1-1 0,-1 1 0,1-1 0,0 1 0,0-1 0,1 1 0,-1-1 0,1 1 0,2 8 0,-1-8 0,0 0 0,0 1 0,1-1 0,-1 0 0,1-1 0,0 1 0,0 0 0,1-1 0,0 0 0,-1 0 0,1 0 0,0 0 0,1 0 0,6 4 0,8 3 0,0 0 0,30 11 0,6 4 0,40 16-1365,-84-36-5461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7:0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24575,'36'0'0,"-13"-1"0,-1 1 0,0 1 0,27 5 0,-41-4 0,0 0 0,0 1 0,0-1 0,-1 2 0,1-1 0,-1 1 0,0 0 0,0 0 0,-1 1 0,1 0 0,-1 0 0,9 10 0,-3-2 0,-1 2 0,0-1 0,-1 1 0,0 1 0,-1 0 0,-1 0 0,-1 1 0,0 0 0,-1 0 0,6 28 0,-5 1 0,-1-1 0,-3 1 0,-2 46 0,0-66 0,-2 0 0,0 0 0,-2 0 0,-1 0 0,-1 0 0,-9 26 0,1-14 0,2 0 0,2 0 0,2 1 0,-5 72 0,11-94 0,1 0 0,1 0 0,5 30 0,-4-40 0,0 0 0,1 0 0,-1 0 0,1 0 0,1 0 0,-1-1 0,1 0 0,0 0 0,0 0 0,1 0 0,7 7 0,67 65 0,-78-77 0,0 0 0,1 0 0,-1 0 0,0-1 0,0 1 0,0 0 0,0 1 0,0-1 0,-1 0 0,1 0 0,0 0 0,0 0 0,-1 1 0,1-1 0,-1 0 0,1 1 0,-1-1 0,0 0 0,1 1 0,-1-1 0,0 1 0,0-1 0,0 0 0,0 1 0,0-1 0,0 1 0,0-1 0,-1 0 0,1 1 0,0-1 0,-1 1 0,1-1 0,-1 0 0,0 0 0,1 1 0,-1-1 0,0 0 0,0 0 0,-1 1 0,-5 6 0,-1-1 0,1-1 0,-2 0 0,1 0 0,-10 5 0,12-8 0,0 0 0,1 1 0,-1 0 0,1 0 0,0 0 0,0 0 0,0 1 0,-8 10 0,7 1 0,1-1 0,0 1 0,2 0 0,0 0 0,0 0 0,2 1 0,0-1 0,0 0 0,2 1 0,0-1 0,1 0 0,7 28 0,2 4 0,7 72 0,-9-58 0,-5-37 0,2 46 0,-5-23 0,-1 49 0,-1-89 0,0 0 0,0-1 0,-1 1 0,0 0 0,0-1 0,-1 1 0,0-1 0,0 0 0,-7 11 0,7-14 0,-1-1 0,0 1 0,0-1 0,0 0 0,0 0 0,0 0 0,0 0 0,-1-1 0,0 0 0,1 0 0,-1 0 0,0 0 0,0-1 0,0 0 0,-9 1 0,-8 1 0,-1-1 0,-24-1 0,-91-2-1365,121 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7:0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3171 1 24575,'-25'1'0,"0"2"0,-1 1 0,-31 10 0,-27 4 0,38-11 0,20-2 0,0-1 0,-33 0 0,-140 15 0,-76-4 0,-31 5 0,-242 25-640,251-12-897,134-12 399,-250 39 1817,382-55-910,-240 34 3098,138-16-2867,71-9 0,50-12-195,0 0 0,0 1 0,0 0 0,1 1 0,-1 1 0,-16 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7:0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0 24575,'-4'2'0,"0"-1"0,0 1 0,0 0 0,0 0 0,1 1 0,-1-1 0,1 1 0,-1-1 0,1 1 0,0 0 0,0 0 0,0 1 0,-3 4 0,-17 15 0,4-9 0,1 0 0,0 1 0,-26 30 0,39-40 0,1 0 0,0 0 0,1 0 0,-1 0 0,1 1 0,0-1 0,0 1 0,1 0 0,0 0 0,0 0 0,0 0 0,1 0 0,0 1 0,0-1 0,0 0 0,1 1 0,0-1 0,1 12 0,0-14 0,0-1 0,1 0 0,-1 1 0,1-1 0,0 0 0,0 0 0,0 1 0,0-2 0,0 1 0,1 0 0,-1 0 0,1-1 0,0 1 0,0-1 0,0 0 0,0 0 0,0 0 0,0 0 0,1-1 0,-1 1 0,6 1 0,11 3 0,0 0 0,37 4 0,-7 0 0,-27-5 0,0-1 0,0-2 0,32 1 0,-27-2 0,45 7 0,-53-5-1365,-3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2:1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24575,'984'0'0,"-886"-10"0,-70 6 0,44-2 0,-49 5 25,0-1-1,24-5 1,0 0-1464,-32 5-5387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2:13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24575,'1202'0'0,"-1105"10"118,-69-5-859,43 1-1,-54-7-6084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48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24575,'8'1'0,"-1"0"0,0 0 0,1 1 0,-1 0 0,0 0 0,0 1 0,12 6 0,-10-5 0,-1 0 0,1-1 0,0 0 0,15 3 0,32 3 0,-24-3 0,0-2 0,37 0 0,884-5-1365,-935 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49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24575,'0'4'0,"1"0"0,-1 1 0,1-1 0,0 1 0,0-1 0,0 0 0,0 0 0,1 1 0,0-1 0,0 0 0,0 0 0,0-1 0,1 1 0,-1 0 0,1-1 0,0 1 0,6 4 0,4 2 0,0 0 0,0-1 0,25 12 0,23 16 0,-13-1 0,-30-24 0,-1 1 0,0 1 0,0 1 0,-2 0 0,23 28 0,-35-39 0,0 0 0,-1 1 0,0-1 0,0 0 0,0 1 0,-1-1 0,1 1 0,-1-1 0,0 1 0,0-1 0,-1 1 0,1 0 0,-1 0 0,0-1 0,0 1 0,-1 0 0,1 0 0,-1-1 0,0 1 0,0 0 0,-1-1 0,0 1 0,1-1 0,-1 0 0,-1 1 0,1-1 0,-1 0 0,1 0 0,-1-1 0,0 1 0,-1-1 0,1 1 0,-1-1 0,1 0 0,-5 3 0,-225 106 0,95-48-1365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51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24575,'164'14'0,"-94"-6"0,-6 2 0,-38-6 0,-1 0 0,29-1 0,71 7 0,-83-4 0,45-1 0,-26-5 0,-25 1 0,0-1 0,0-2 0,58-11 0,-77 10-1365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5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1345 3 24575,'-128'-2'0,"-138"4"0,148 18 0,-80 22 0,179-37 0,-198 59 0,180-54 0,0 3 0,1 1 0,0 1 0,1 2 0,0 2 0,-48 34 0,-7 14-1365,80-60-5461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52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24575,'6'3'0,"1"0"0,-2 1 0,1-1 0,0 2 0,-1-1 0,1 0 0,-1 1 0,0 0 0,-1 0 0,1 0 0,3 7 0,-4-7 0,4 7 0,0-1 0,1 0 0,0-1 0,13 12 0,47 49 0,-35-34 0,-19-21 0,-6-7 0,0 0 0,0 0 0,-1 1 0,0 1 0,-1-1 0,6 12 0,-12-18 0,1-1 0,-1 1 0,0-1 0,-1 1 0,1-1 0,0 1 0,-1-1 0,0 1 0,0 0 0,0-1 0,0 1 0,-1-1 0,1 1 0,-1 0 0,0-1 0,0 1 0,0-1 0,-1 0 0,1 1 0,-1-1 0,0 0 0,0 0 0,0 0 0,0 0 0,0 0 0,-4 2 0,-13 15 0,-1-2 0,-36 27 0,24-21 0,-50 48 7,53-46-350,-1 0 0,0-2 0,-39 22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53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24575,'-2'1'0,"1"-1"0,-1 1 0,1 0 0,-1 0 0,1-1 0,-1 1 0,1 0 0,0 0 0,-1 0 0,1 1 0,0-1 0,0 0 0,0 0 0,0 1 0,0-1 0,0 0 0,0 1 0,-1 2 0,-16 34 0,15-31 0,-12 23 0,6-14 0,2 0 0,0 0 0,-6 20 0,12-33 0,0 0 0,0 1 0,0-1 0,1 1 0,0-1 0,-1 1 0,1-1 0,0 1 0,1-1 0,-1 1 0,1-1 0,-1 1 0,1-1 0,0 0 0,0 1 0,1-1 0,-1 0 0,1 0 0,-1 0 0,1 0 0,3 5 0,-1-5 0,0-1 0,0 1 0,1-1 0,-1 0 0,0 0 0,1 0 0,-1-1 0,1 1 0,0-1 0,-1 0 0,1-1 0,0 1 0,0-1 0,9 0 0,0 0 0,1-1 0,0 0 0,24-6 0,16-7-682,72-7-1,-112 19-6143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57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11006 2 24575,'-47'0'0,"1"-1"0,0 2 0,-73 11 0,-78 11 0,-58-7 0,-45 4-774,56-9 11,28-2-23,-133 1 195,22-1-930,-93 3 862,56-4-2467,-632 2 2834,594-13-1100,-3007 4-1917,1820-2 6222,1268 12-3077,-8-1 77,-264 23 4918,519-27-4659,-158 29 3373,118-15-2907,97-17-7464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59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24575,'-1'21'0,"-1"1"0,-1 0 0,-1-1 0,-1 0 0,-1 0 0,-1-1 0,0 1 0,-2-1 0,-13 22 0,17-32 0,0 1 0,1-1 0,0 2 0,1-1 0,0 0 0,-2 14 0,5-23 0,0 0 0,0 0 0,0 0 0,0 0 0,0 0 0,0 1 0,0-1 0,1 0 0,-1 0 0,1 0 0,0 0 0,0 0 0,-1 0 0,1 0 0,0-1 0,1 1 0,-1 0 0,0 0 0,0-1 0,1 1 0,-1-1 0,1 1 0,-1-1 0,1 0 0,0 1 0,0-1 0,-1 0 0,1 0 0,0 0 0,0 0 0,0-1 0,0 1 0,0 0 0,0-1 0,0 0 0,0 1 0,1-1 0,-1 0 0,0 0 0,2 0 0,84 7 0,84 3 0,-54-10-1365,-101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6:08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9411 43 24575,'-1211'0'-1275,"978"-11"-2496,-5 1 2860,-317-5-125,-269 8-1196,462 10 1596,-2130-3 428,1823 20 699,-57 5-280,390-10 1771,-200 25-568,86-2-116,225-17-1032,-169 19 3028,251-22-3546,126-18-6574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6:15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 24575,'-5'0'0,"1"1"0,-1 0 0,1 0 0,-1 0 0,1 1 0,0-1 0,0 1 0,-1 0 0,1 1 0,1-1 0,-1 1 0,0-1 0,-4 5 0,-47 49 0,34-34 0,-83 103 0,98-117 0,1-1 0,-1 0 0,1 1 0,1 0 0,-1 0 0,1 1 0,1-1 0,0 1 0,-3 9 0,6-15 0,-1-1 0,1 1 0,-1-1 0,1 0 0,0 1 0,0-1 0,0 1 0,1-1 0,-1 0 0,0 1 0,1-1 0,0 1 0,-1-1 0,1 0 0,0 0 0,0 1 0,0-1 0,1 0 0,-1 0 0,0 0 0,1 0 0,-1 0 0,1-1 0,0 1 0,0 0 0,-1-1 0,1 1 0,0-1 0,0 0 0,1 1 0,-1-1 0,0 0 0,0 0 0,0-1 0,1 1 0,-1 0 0,1-1 0,3 1 0,22 3 0,1-1 0,0-2 0,0-1 0,33-3 0,21-1 0,252 4-1365,-319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4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7537 0 24575,'-53'2'0,"-72"12"0,72-9 0,-69-2 0,69-3 0,-70 8 0,25 1-315,-185-7 0,130-5 157,-473 18-3070,-119-8 6,422-10 1818,173 3 1263,-558 12 575,308-1-729,26-2 150,-381 14 145,-353 34 240,361-10 957,245-10-125,467-35-2983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9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(Ziel war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theme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based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 etwas umzusetzen)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(Mit einer weit verbreiteten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Platform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, die viele Möglichkeiten bietet)</a:t>
            </a:r>
            <a:endParaRPr lang="de-AT" sz="1200" dirty="0">
              <a:solidFill>
                <a:schemeClr val="tx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(Erkennung mittels Gesicht)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(Simple Auswirkung)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30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Deepstack</a:t>
            </a:r>
            <a:r>
              <a:rPr lang="de-AT" dirty="0"/>
              <a:t> AI/KI </a:t>
            </a:r>
            <a:r>
              <a:rPr lang="de-AT" dirty="0" err="1"/>
              <a:t>btw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715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6.xml"/><Relationship Id="rId18" Type="http://schemas.openxmlformats.org/officeDocument/2006/relationships/image" Target="../media/image2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3.png"/><Relationship Id="rId17" Type="http://schemas.openxmlformats.org/officeDocument/2006/relationships/customXml" Target="../ink/ink8.xml"/><Relationship Id="rId2" Type="http://schemas.openxmlformats.org/officeDocument/2006/relationships/image" Target="../media/image18.jp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4.xml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12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20.xml"/><Relationship Id="rId18" Type="http://schemas.openxmlformats.org/officeDocument/2006/relationships/image" Target="../media/image42.png"/><Relationship Id="rId3" Type="http://schemas.openxmlformats.org/officeDocument/2006/relationships/customXml" Target="../ink/ink15.xml"/><Relationship Id="rId21" Type="http://schemas.openxmlformats.org/officeDocument/2006/relationships/customXml" Target="../ink/ink24.xml"/><Relationship Id="rId7" Type="http://schemas.openxmlformats.org/officeDocument/2006/relationships/customXml" Target="../ink/ink17.xml"/><Relationship Id="rId12" Type="http://schemas.openxmlformats.org/officeDocument/2006/relationships/image" Target="../media/image39.png"/><Relationship Id="rId17" Type="http://schemas.openxmlformats.org/officeDocument/2006/relationships/customXml" Target="../ink/ink22.xml"/><Relationship Id="rId2" Type="http://schemas.openxmlformats.org/officeDocument/2006/relationships/image" Target="../media/image34.jp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10" Type="http://schemas.openxmlformats.org/officeDocument/2006/relationships/image" Target="../media/image38.png"/><Relationship Id="rId19" Type="http://schemas.openxmlformats.org/officeDocument/2006/relationships/customXml" Target="../ink/ink23.xml"/><Relationship Id="rId4" Type="http://schemas.openxmlformats.org/officeDocument/2006/relationships/image" Target="../media/image35.png"/><Relationship Id="rId9" Type="http://schemas.openxmlformats.org/officeDocument/2006/relationships/customXml" Target="../ink/ink18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customXml" Target="../ink/ink26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27.png"/><Relationship Id="rId3" Type="http://schemas.openxmlformats.org/officeDocument/2006/relationships/image" Target="../media/image49.gif"/><Relationship Id="rId7" Type="http://schemas.openxmlformats.org/officeDocument/2006/relationships/image" Target="../media/image240.png"/><Relationship Id="rId12" Type="http://schemas.openxmlformats.org/officeDocument/2006/relationships/customXml" Target="../ink/ink30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7.xml"/><Relationship Id="rId11" Type="http://schemas.openxmlformats.org/officeDocument/2006/relationships/image" Target="../media/image260.png"/><Relationship Id="rId5" Type="http://schemas.microsoft.com/office/2007/relationships/hdphoto" Target="../media/hdphoto1.wdp"/><Relationship Id="rId10" Type="http://schemas.openxmlformats.org/officeDocument/2006/relationships/customXml" Target="../ink/ink29.xml"/><Relationship Id="rId4" Type="http://schemas.openxmlformats.org/officeDocument/2006/relationships/image" Target="../media/image50.png"/><Relationship Id="rId9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7977-75A4-7448-42C9-2C7C9DBD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390" y="406495"/>
            <a:ext cx="3506099" cy="996250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LEOTOPIA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0828-55FE-AABB-D2CF-E0C21C11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858"/>
          <a:stretch/>
        </p:blipFill>
        <p:spPr>
          <a:xfrm>
            <a:off x="4596170" y="592282"/>
            <a:ext cx="1798136" cy="1620927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619839-6575-E048-9B99-7D7AEE26A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7" r="13470" b="-1"/>
          <a:stretch/>
        </p:blipFill>
        <p:spPr>
          <a:xfrm>
            <a:off x="4113377" y="1067268"/>
            <a:ext cx="4706012" cy="3448304"/>
          </a:xfrm>
          <a:custGeom>
            <a:avLst/>
            <a:gdLst/>
            <a:ahLst/>
            <a:cxnLst/>
            <a:rect l="l" t="t" r="r" b="b"/>
            <a:pathLst>
              <a:path w="6274683" h="4597738">
                <a:moveTo>
                  <a:pt x="373676" y="2507768"/>
                </a:moveTo>
                <a:cubicBezTo>
                  <a:pt x="937335" y="2507768"/>
                  <a:pt x="937335" y="2507768"/>
                  <a:pt x="937335" y="2507768"/>
                </a:cubicBezTo>
                <a:cubicBezTo>
                  <a:pt x="965853" y="2507768"/>
                  <a:pt x="1002759" y="2527661"/>
                  <a:pt x="1017857" y="2552528"/>
                </a:cubicBezTo>
                <a:cubicBezTo>
                  <a:pt x="1299687" y="3034940"/>
                  <a:pt x="1299687" y="3034940"/>
                  <a:pt x="1299687" y="3034940"/>
                </a:cubicBezTo>
                <a:cubicBezTo>
                  <a:pt x="1313107" y="3061464"/>
                  <a:pt x="1313107" y="3101250"/>
                  <a:pt x="1299687" y="3127775"/>
                </a:cubicBezTo>
                <a:cubicBezTo>
                  <a:pt x="1017857" y="3610186"/>
                  <a:pt x="1017857" y="3610186"/>
                  <a:pt x="1017857" y="3610186"/>
                </a:cubicBezTo>
                <a:cubicBezTo>
                  <a:pt x="1002759" y="3635053"/>
                  <a:pt x="965853" y="3654946"/>
                  <a:pt x="937335" y="3654946"/>
                </a:cubicBezTo>
                <a:lnTo>
                  <a:pt x="373676" y="3654946"/>
                </a:lnTo>
                <a:cubicBezTo>
                  <a:pt x="343480" y="3654946"/>
                  <a:pt x="306574" y="3635053"/>
                  <a:pt x="293153" y="3610186"/>
                </a:cubicBezTo>
                <a:cubicBezTo>
                  <a:pt x="11324" y="3127775"/>
                  <a:pt x="11324" y="3127775"/>
                  <a:pt x="11324" y="3127775"/>
                </a:cubicBezTo>
                <a:cubicBezTo>
                  <a:pt x="-3774" y="3101250"/>
                  <a:pt x="-3774" y="3061464"/>
                  <a:pt x="11324" y="3034940"/>
                </a:cubicBezTo>
                <a:cubicBezTo>
                  <a:pt x="293153" y="2552528"/>
                  <a:pt x="293153" y="2552528"/>
                  <a:pt x="293153" y="2552528"/>
                </a:cubicBezTo>
                <a:cubicBezTo>
                  <a:pt x="306574" y="2527661"/>
                  <a:pt x="343480" y="2507768"/>
                  <a:pt x="373676" y="2507768"/>
                </a:cubicBezTo>
                <a:close/>
                <a:moveTo>
                  <a:pt x="2963165" y="0"/>
                </a:moveTo>
                <a:lnTo>
                  <a:pt x="3100668" y="0"/>
                </a:lnTo>
                <a:cubicBezTo>
                  <a:pt x="4782082" y="0"/>
                  <a:pt x="4782082" y="0"/>
                  <a:pt x="4782082" y="0"/>
                </a:cubicBezTo>
                <a:cubicBezTo>
                  <a:pt x="4896379" y="0"/>
                  <a:pt x="5044296" y="79730"/>
                  <a:pt x="5104806" y="179392"/>
                </a:cubicBezTo>
                <a:cubicBezTo>
                  <a:pt x="6234342" y="2112834"/>
                  <a:pt x="6234342" y="2112834"/>
                  <a:pt x="6234342" y="2112834"/>
                </a:cubicBezTo>
                <a:cubicBezTo>
                  <a:pt x="6288131" y="2219140"/>
                  <a:pt x="6288131" y="2378598"/>
                  <a:pt x="6234342" y="2484906"/>
                </a:cubicBezTo>
                <a:cubicBezTo>
                  <a:pt x="5104806" y="4418346"/>
                  <a:pt x="5104806" y="4418346"/>
                  <a:pt x="5104806" y="4418346"/>
                </a:cubicBezTo>
                <a:cubicBezTo>
                  <a:pt x="5044296" y="4518010"/>
                  <a:pt x="4896379" y="4597738"/>
                  <a:pt x="4782082" y="4597738"/>
                </a:cubicBezTo>
                <a:lnTo>
                  <a:pt x="2523007" y="4597738"/>
                </a:lnTo>
                <a:cubicBezTo>
                  <a:pt x="2401986" y="4597738"/>
                  <a:pt x="2254071" y="4518010"/>
                  <a:pt x="2200284" y="4418346"/>
                </a:cubicBezTo>
                <a:cubicBezTo>
                  <a:pt x="1070747" y="2484906"/>
                  <a:pt x="1070747" y="2484906"/>
                  <a:pt x="1070747" y="2484906"/>
                </a:cubicBezTo>
                <a:cubicBezTo>
                  <a:pt x="1010234" y="2378598"/>
                  <a:pt x="1010234" y="2219140"/>
                  <a:pt x="1070747" y="2112834"/>
                </a:cubicBezTo>
                <a:cubicBezTo>
                  <a:pt x="1141343" y="1991994"/>
                  <a:pt x="1207527" y="1878706"/>
                  <a:pt x="1269574" y="1772499"/>
                </a:cubicBezTo>
                <a:lnTo>
                  <a:pt x="1354552" y="1627041"/>
                </a:lnTo>
                <a:lnTo>
                  <a:pt x="2423436" y="1627041"/>
                </a:lnTo>
                <a:cubicBezTo>
                  <a:pt x="2482091" y="1627041"/>
                  <a:pt x="2557999" y="1586126"/>
                  <a:pt x="2589052" y="1534980"/>
                </a:cubicBezTo>
                <a:cubicBezTo>
                  <a:pt x="2589052" y="1534980"/>
                  <a:pt x="2589052" y="1534980"/>
                  <a:pt x="3168709" y="542774"/>
                </a:cubicBezTo>
                <a:cubicBezTo>
                  <a:pt x="3196312" y="488219"/>
                  <a:pt x="3196312" y="406388"/>
                  <a:pt x="3168709" y="351833"/>
                </a:cubicBezTo>
                <a:cubicBezTo>
                  <a:pt x="3168709" y="351833"/>
                  <a:pt x="3168709" y="351833"/>
                  <a:pt x="2980349" y="29414"/>
                </a:cubicBezTo>
                <a:close/>
              </a:path>
            </a:pathLst>
          </a:custGeom>
        </p:spPr>
      </p:pic>
      <p:sp>
        <p:nvSpPr>
          <p:cNvPr id="3" name="Google Shape;1256;p21">
            <a:extLst>
              <a:ext uri="{FF2B5EF4-FFF2-40B4-BE49-F238E27FC236}">
                <a16:creationId xmlns:a16="http://schemas.microsoft.com/office/drawing/2014/main" id="{09BD9F44-C7C3-7C54-617A-73B398774ABE}"/>
              </a:ext>
            </a:extLst>
          </p:cNvPr>
          <p:cNvSpPr txBox="1"/>
          <p:nvPr/>
        </p:nvSpPr>
        <p:spPr>
          <a:xfrm>
            <a:off x="989405" y="1342857"/>
            <a:ext cx="2755007" cy="92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Fira Sans"/>
                <a:ea typeface="Fira Sans"/>
                <a:cs typeface="Fira Sans"/>
                <a:sym typeface="Fira Sans"/>
              </a:rPr>
              <a:t>Nachhaltigkeitsprojekt der HTL LEONDING</a:t>
            </a:r>
            <a:endParaRPr sz="1600" b="1" dirty="0">
              <a:solidFill>
                <a:schemeClr val="tx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C19B23-DA0A-DDF8-6DA3-EE936744B191}"/>
              </a:ext>
            </a:extLst>
          </p:cNvPr>
          <p:cNvSpPr txBox="1"/>
          <p:nvPr/>
        </p:nvSpPr>
        <p:spPr>
          <a:xfrm>
            <a:off x="558052" y="4515572"/>
            <a:ext cx="235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" b="1" dirty="0">
                <a:solidFill>
                  <a:schemeClr val="tx1"/>
                </a:solidFill>
                <a:latin typeface="Fira Sans" panose="020B0503050000020004" pitchFamily="34" charset="0"/>
                <a:sym typeface="Fira Sans"/>
              </a:rPr>
              <a:t>5CHIF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3CF3C2-C3C8-F76F-6042-F87B239F3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21"/>
          <a:stretch/>
        </p:blipFill>
        <p:spPr bwMode="auto">
          <a:xfrm>
            <a:off x="688328" y="1389684"/>
            <a:ext cx="450015" cy="8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02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Umsetzung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999E68-B701-3B15-4D8F-F6E0F2F0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0" y="1017725"/>
            <a:ext cx="8250540" cy="39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4D41F-CCAC-2F4A-5904-2906362A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0164"/>
            <a:ext cx="8520600" cy="1062318"/>
          </a:xfrm>
        </p:spPr>
        <p:txBody>
          <a:bodyPr/>
          <a:lstStyle/>
          <a:p>
            <a:pPr algn="ctr"/>
            <a:r>
              <a:rPr lang="de-AT" sz="6600" dirty="0"/>
              <a:t>„Live“-Demo</a:t>
            </a:r>
          </a:p>
        </p:txBody>
      </p:sp>
    </p:spTree>
    <p:extLst>
      <p:ext uri="{BB962C8B-B14F-4D97-AF65-F5344CB8AC3E}">
        <p14:creationId xmlns:p14="http://schemas.microsoft.com/office/powerpoint/2010/main" val="12664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57270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Frigate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6036DF-955C-1DD6-E3F5-F98AFBA95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9" t="3570" r="17243" b="10155"/>
          <a:stretch/>
        </p:blipFill>
        <p:spPr>
          <a:xfrm>
            <a:off x="1353879" y="887213"/>
            <a:ext cx="4699727" cy="402472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A02B16D-1F5E-6FCC-525A-92E3031697E5}"/>
              </a:ext>
            </a:extLst>
          </p:cNvPr>
          <p:cNvSpPr txBox="1"/>
          <p:nvPr/>
        </p:nvSpPr>
        <p:spPr>
          <a:xfrm>
            <a:off x="6429153" y="887213"/>
            <a:ext cx="2530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Kommunikation mittels MQTT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Video Stream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Objekt „Person“ erkennen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Verwendete Hardware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F7B3AE96-3257-A8BC-FA8B-12BDFAF0A4E0}"/>
                  </a:ext>
                </a:extLst>
              </p14:cNvPr>
              <p14:cNvContentPartPr/>
              <p14:nvPr/>
            </p14:nvContentPartPr>
            <p14:xfrm>
              <a:off x="2771911" y="799881"/>
              <a:ext cx="4033080" cy="26352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F7B3AE96-3257-A8BC-FA8B-12BDFAF0A4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3271" y="790881"/>
                <a:ext cx="40507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A488B709-8977-CB64-0603-2346AA680371}"/>
                  </a:ext>
                </a:extLst>
              </p14:cNvPr>
              <p14:cNvContentPartPr/>
              <p14:nvPr/>
            </p14:nvContentPartPr>
            <p14:xfrm>
              <a:off x="2748871" y="970881"/>
              <a:ext cx="99720" cy="12816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A488B709-8977-CB64-0603-2346AA6803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0231" y="962241"/>
                <a:ext cx="11736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25EBD5A-5B70-3828-0AE7-55645480A85C}"/>
              </a:ext>
            </a:extLst>
          </p:cNvPr>
          <p:cNvGrpSpPr/>
          <p:nvPr/>
        </p:nvGrpSpPr>
        <p:grpSpPr>
          <a:xfrm>
            <a:off x="5931631" y="1529961"/>
            <a:ext cx="511920" cy="145440"/>
            <a:chOff x="5931631" y="1529961"/>
            <a:chExt cx="511920" cy="14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C4FF4B49-F40C-6BD8-410C-006F3D7BD9EF}"/>
                    </a:ext>
                  </a:extLst>
                </p14:cNvPr>
                <p14:cNvContentPartPr/>
                <p14:nvPr/>
              </p14:nvContentPartPr>
              <p14:xfrm>
                <a:off x="5958991" y="1529961"/>
                <a:ext cx="484560" cy="126000"/>
              </p14:xfrm>
            </p:contentPart>
          </mc:Choice>
          <mc:Fallback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C4FF4B49-F40C-6BD8-410C-006F3D7BD9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49991" y="1521321"/>
                  <a:ext cx="502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5A603AB4-C924-243D-4572-C8324CC4870E}"/>
                    </a:ext>
                  </a:extLst>
                </p14:cNvPr>
                <p14:cNvContentPartPr/>
                <p14:nvPr/>
              </p14:nvContentPartPr>
              <p14:xfrm>
                <a:off x="5931631" y="1573521"/>
                <a:ext cx="135360" cy="101880"/>
              </p14:xfrm>
            </p:contentPart>
          </mc:Choice>
          <mc:Fallback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5A603AB4-C924-243D-4572-C8324CC487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2631" y="1564521"/>
                  <a:ext cx="15300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323774F-24A0-1561-5432-689ED1851622}"/>
              </a:ext>
            </a:extLst>
          </p:cNvPr>
          <p:cNvGrpSpPr/>
          <p:nvPr/>
        </p:nvGrpSpPr>
        <p:grpSpPr>
          <a:xfrm>
            <a:off x="2396431" y="2530041"/>
            <a:ext cx="3990240" cy="142560"/>
            <a:chOff x="2396431" y="2530041"/>
            <a:chExt cx="3990240" cy="14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A8B1463F-BF53-1D82-4E49-91612DA3B59C}"/>
                    </a:ext>
                  </a:extLst>
                </p14:cNvPr>
                <p14:cNvContentPartPr/>
                <p14:nvPr/>
              </p14:nvContentPartPr>
              <p14:xfrm>
                <a:off x="2424511" y="2536881"/>
                <a:ext cx="3962160" cy="92520"/>
              </p14:xfrm>
            </p:contentPart>
          </mc:Choice>
          <mc:Fallback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8B1463F-BF53-1D82-4E49-91612DA3B5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15511" y="2528241"/>
                  <a:ext cx="3979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6C46FA27-ED9E-ADE1-C78B-6C2E73B0724C}"/>
                    </a:ext>
                  </a:extLst>
                </p14:cNvPr>
                <p14:cNvContentPartPr/>
                <p14:nvPr/>
              </p14:nvContentPartPr>
              <p14:xfrm>
                <a:off x="2396431" y="2530041"/>
                <a:ext cx="161640" cy="142560"/>
              </p14:xfrm>
            </p:contentPart>
          </mc:Choice>
          <mc:Fallback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6C46FA27-ED9E-ADE1-C78B-6C2E73B072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87791" y="2521401"/>
                  <a:ext cx="17928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E7759686-E60A-83E3-5D40-6DBB08F3BDFC}"/>
                  </a:ext>
                </a:extLst>
              </p14:cNvPr>
              <p14:cNvContentPartPr/>
              <p14:nvPr/>
            </p14:nvContentPartPr>
            <p14:xfrm>
              <a:off x="3027151" y="4655841"/>
              <a:ext cx="3387960" cy="79560"/>
            </p14:xfrm>
          </p:contentPart>
        </mc:Choice>
        <mc:Fallback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E7759686-E60A-83E3-5D40-6DBB08F3BD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18151" y="4646841"/>
                <a:ext cx="34056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7EF1B101-B5BA-8DA5-05FE-48EC5EE212CE}"/>
                  </a:ext>
                </a:extLst>
              </p14:cNvPr>
              <p14:cNvContentPartPr/>
              <p14:nvPr/>
            </p14:nvContentPartPr>
            <p14:xfrm>
              <a:off x="2942911" y="4642521"/>
              <a:ext cx="239040" cy="144720"/>
            </p14:xfrm>
          </p:contentPart>
        </mc:Choice>
        <mc:Fallback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7EF1B101-B5BA-8DA5-05FE-48EC5EE212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33911" y="4633881"/>
                <a:ext cx="256680" cy="1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68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/>
              <a:t>Double Take</a:t>
            </a:r>
            <a:endParaRPr lang="de-AT" dirty="0"/>
          </a:p>
        </p:txBody>
      </p:sp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63A8995C-1352-3CEC-B32A-F35C63940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9" r="52069" b="63663"/>
          <a:stretch/>
        </p:blipFill>
        <p:spPr>
          <a:xfrm>
            <a:off x="955174" y="988359"/>
            <a:ext cx="5293885" cy="349858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1C51298-F161-E105-988E-57ED749C459F}"/>
              </a:ext>
            </a:extLst>
          </p:cNvPr>
          <p:cNvSpPr txBox="1"/>
          <p:nvPr/>
        </p:nvSpPr>
        <p:spPr>
          <a:xfrm>
            <a:off x="6464595" y="2673483"/>
            <a:ext cx="2530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Kommunikation MQTT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 err="1"/>
              <a:t>Frigate</a:t>
            </a:r>
            <a:r>
              <a:rPr lang="de-AT" dirty="0"/>
              <a:t> Instanz</a:t>
            </a:r>
          </a:p>
          <a:p>
            <a:endParaRPr lang="de-AT" dirty="0"/>
          </a:p>
          <a:p>
            <a:r>
              <a:rPr lang="de-AT" dirty="0" err="1"/>
              <a:t>Deepstack</a:t>
            </a:r>
            <a:r>
              <a:rPr lang="de-AT" dirty="0"/>
              <a:t> Instanz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678FFBD-4C9C-028A-6D79-E00C47F53350}"/>
              </a:ext>
            </a:extLst>
          </p:cNvPr>
          <p:cNvGrpSpPr/>
          <p:nvPr/>
        </p:nvGrpSpPr>
        <p:grpSpPr>
          <a:xfrm>
            <a:off x="3608551" y="2771241"/>
            <a:ext cx="2763720" cy="150840"/>
            <a:chOff x="3608551" y="2771241"/>
            <a:chExt cx="276372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21E789E6-B7FB-2C38-6C38-EBFDF462CC84}"/>
                    </a:ext>
                  </a:extLst>
                </p14:cNvPr>
                <p14:cNvContentPartPr/>
                <p14:nvPr/>
              </p14:nvContentPartPr>
              <p14:xfrm>
                <a:off x="3658951" y="2771241"/>
                <a:ext cx="2713320" cy="92520"/>
              </p14:xfrm>
            </p:contentPart>
          </mc:Choice>
          <mc:Fallback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21E789E6-B7FB-2C38-6C38-EBFDF462CC8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50311" y="2762241"/>
                  <a:ext cx="2730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4BFFA2DE-3137-BD32-BEE9-44ED69838FBD}"/>
                    </a:ext>
                  </a:extLst>
                </p14:cNvPr>
                <p14:cNvContentPartPr/>
                <p14:nvPr/>
              </p14:nvContentPartPr>
              <p14:xfrm>
                <a:off x="3608551" y="2771241"/>
                <a:ext cx="105120" cy="150840"/>
              </p14:xfrm>
            </p:contentPart>
          </mc:Choice>
          <mc:Fallback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4BFFA2DE-3137-BD32-BEE9-44ED69838FB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551" y="2762241"/>
                  <a:ext cx="1227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2BC9B18-4548-335B-401C-9CA87C8C27F2}"/>
              </a:ext>
            </a:extLst>
          </p:cNvPr>
          <p:cNvGrpSpPr/>
          <p:nvPr/>
        </p:nvGrpSpPr>
        <p:grpSpPr>
          <a:xfrm>
            <a:off x="4168351" y="3337881"/>
            <a:ext cx="2317680" cy="135000"/>
            <a:chOff x="4168351" y="3337881"/>
            <a:chExt cx="231768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B9EE5CEE-6735-E239-B3B3-AC889526BB29}"/>
                    </a:ext>
                  </a:extLst>
                </p14:cNvPr>
                <p14:cNvContentPartPr/>
                <p14:nvPr/>
              </p14:nvContentPartPr>
              <p14:xfrm>
                <a:off x="4274911" y="3408081"/>
                <a:ext cx="2211120" cy="43920"/>
              </p14:xfrm>
            </p:contentPart>
          </mc:Choice>
          <mc:Fallback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B9EE5CEE-6735-E239-B3B3-AC889526BB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65911" y="3399441"/>
                  <a:ext cx="2228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6B493BE-9B9B-C4ED-E9B6-8AB0821FCAB1}"/>
                    </a:ext>
                  </a:extLst>
                </p14:cNvPr>
                <p14:cNvContentPartPr/>
                <p14:nvPr/>
              </p14:nvContentPartPr>
              <p14:xfrm>
                <a:off x="4168351" y="3337881"/>
                <a:ext cx="155520" cy="135000"/>
              </p14:xfrm>
            </p:contentPart>
          </mc:Choice>
          <mc:Fallback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6B493BE-9B9B-C4ED-E9B6-8AB0821FCA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59711" y="3329241"/>
                  <a:ext cx="17316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57E2EAA-0E9F-7312-E3F7-250F901D33C1}"/>
                  </a:ext>
                </a:extLst>
              </p14:cNvPr>
              <p14:cNvContentPartPr/>
              <p14:nvPr/>
            </p14:nvContentPartPr>
            <p14:xfrm>
              <a:off x="3905911" y="3897681"/>
              <a:ext cx="2558520" cy="30240"/>
            </p14:xfrm>
          </p:contentPart>
        </mc:Choice>
        <mc:Fallback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57E2EAA-0E9F-7312-E3F7-250F901D33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7271" y="3889041"/>
                <a:ext cx="25761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56833654-5277-120D-FB71-94C9266706BA}"/>
                  </a:ext>
                </a:extLst>
              </p14:cNvPr>
              <p14:cNvContentPartPr/>
              <p14:nvPr/>
            </p14:nvContentPartPr>
            <p14:xfrm>
              <a:off x="3861631" y="3841521"/>
              <a:ext cx="72360" cy="159120"/>
            </p14:xfrm>
          </p:contentPart>
        </mc:Choice>
        <mc:Fallback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56833654-5277-120D-FB71-94C9266706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52631" y="3832881"/>
                <a:ext cx="90000" cy="1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76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ESPHome</a:t>
            </a:r>
            <a:endParaRPr lang="de-AT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4BF2A7-EAC7-8AB6-62CC-57640FE31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2" t="5498" r="50305" b="12108"/>
          <a:stretch/>
        </p:blipFill>
        <p:spPr>
          <a:xfrm>
            <a:off x="1566529" y="804061"/>
            <a:ext cx="3629247" cy="424963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1F5DD47-EA9F-DEF5-37A5-5C6DB8CD1834}"/>
              </a:ext>
            </a:extLst>
          </p:cNvPr>
          <p:cNvSpPr txBox="1"/>
          <p:nvPr/>
        </p:nvSpPr>
        <p:spPr>
          <a:xfrm>
            <a:off x="6429153" y="887213"/>
            <a:ext cx="253054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Board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WLAN und IP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LED Pin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Definition HA Entität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586CD13-DA0E-F566-E017-90ED465DD218}"/>
              </a:ext>
            </a:extLst>
          </p:cNvPr>
          <p:cNvGrpSpPr/>
          <p:nvPr/>
        </p:nvGrpSpPr>
        <p:grpSpPr>
          <a:xfrm>
            <a:off x="3182671" y="4173801"/>
            <a:ext cx="3239280" cy="156600"/>
            <a:chOff x="3182671" y="4173801"/>
            <a:chExt cx="3239280" cy="1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96FA7A46-564A-2826-66EF-C0C37540C183}"/>
                    </a:ext>
                  </a:extLst>
                </p14:cNvPr>
                <p14:cNvContentPartPr/>
                <p14:nvPr/>
              </p14:nvContentPartPr>
              <p14:xfrm>
                <a:off x="3222271" y="4173801"/>
                <a:ext cx="3199680" cy="99360"/>
              </p14:xfrm>
            </p:contentPart>
          </mc:Choice>
          <mc:Fallback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96FA7A46-564A-2826-66EF-C0C37540C1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3271" y="4165161"/>
                  <a:ext cx="3217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2395FEFC-A154-C7F7-8C93-2D6FFFD55F9A}"/>
                    </a:ext>
                  </a:extLst>
                </p14:cNvPr>
                <p14:cNvContentPartPr/>
                <p14:nvPr/>
              </p14:nvContentPartPr>
              <p14:xfrm>
                <a:off x="3182671" y="4181721"/>
                <a:ext cx="127440" cy="148680"/>
              </p14:xfrm>
            </p:contentPart>
          </mc:Choice>
          <mc:Fallback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2395FEFC-A154-C7F7-8C93-2D6FFFD55F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671" y="4173081"/>
                  <a:ext cx="14508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5AE8F51-0B91-FCA6-8D95-EC11BA7D6326}"/>
              </a:ext>
            </a:extLst>
          </p:cNvPr>
          <p:cNvGrpSpPr/>
          <p:nvPr/>
        </p:nvGrpSpPr>
        <p:grpSpPr>
          <a:xfrm>
            <a:off x="3284551" y="4826841"/>
            <a:ext cx="3137400" cy="105480"/>
            <a:chOff x="3284551" y="4826841"/>
            <a:chExt cx="3137400" cy="10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7788C431-0D31-9B87-1BC5-5067C6F74C1F}"/>
                    </a:ext>
                  </a:extLst>
                </p14:cNvPr>
                <p14:cNvContentPartPr/>
                <p14:nvPr/>
              </p14:nvContentPartPr>
              <p14:xfrm>
                <a:off x="3367351" y="4861401"/>
                <a:ext cx="3054600" cy="29880"/>
              </p14:xfrm>
            </p:contentPart>
          </mc:Choice>
          <mc:Fallback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7788C431-0D31-9B87-1BC5-5067C6F74C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58711" y="4852401"/>
                  <a:ext cx="3072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6604F2F4-9AD2-2D2B-8F53-DEC636EDA151}"/>
                    </a:ext>
                  </a:extLst>
                </p14:cNvPr>
                <p14:cNvContentPartPr/>
                <p14:nvPr/>
              </p14:nvContentPartPr>
              <p14:xfrm>
                <a:off x="3284551" y="4826841"/>
                <a:ext cx="139320" cy="105480"/>
              </p14:xfrm>
            </p:contentPart>
          </mc:Choice>
          <mc:Fallback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6604F2F4-9AD2-2D2B-8F53-DEC636EDA1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75551" y="4818201"/>
                  <a:ext cx="1569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34E57A-42A2-4A84-F348-D86CB171088A}"/>
              </a:ext>
            </a:extLst>
          </p:cNvPr>
          <p:cNvGrpSpPr/>
          <p:nvPr/>
        </p:nvGrpSpPr>
        <p:grpSpPr>
          <a:xfrm>
            <a:off x="4891591" y="2558481"/>
            <a:ext cx="1473840" cy="1192320"/>
            <a:chOff x="4891591" y="2558481"/>
            <a:chExt cx="1473840" cy="11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F5A39BAC-78F4-4163-733C-12CD365A72F3}"/>
                    </a:ext>
                  </a:extLst>
                </p14:cNvPr>
                <p14:cNvContentPartPr/>
                <p14:nvPr/>
              </p14:nvContentPartPr>
              <p14:xfrm>
                <a:off x="4891591" y="2558481"/>
                <a:ext cx="375840" cy="1192320"/>
              </p14:xfrm>
            </p:contentPart>
          </mc:Choice>
          <mc:Fallback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F5A39BAC-78F4-4163-733C-12CD365A72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82591" y="2549481"/>
                  <a:ext cx="39348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7196B77A-F1EA-D32C-5140-84FE35B0A679}"/>
                    </a:ext>
                  </a:extLst>
                </p14:cNvPr>
                <p14:cNvContentPartPr/>
                <p14:nvPr/>
              </p14:nvContentPartPr>
              <p14:xfrm>
                <a:off x="5508271" y="3243921"/>
                <a:ext cx="857160" cy="123120"/>
              </p14:xfrm>
            </p:contentPart>
          </mc:Choice>
          <mc:Fallback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7196B77A-F1EA-D32C-5140-84FE35B0A6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99271" y="3235281"/>
                  <a:ext cx="874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A9D64122-5371-0268-282D-6301846D328F}"/>
                    </a:ext>
                  </a:extLst>
                </p14:cNvPr>
                <p14:cNvContentPartPr/>
                <p14:nvPr/>
              </p14:nvContentPartPr>
              <p14:xfrm>
                <a:off x="5435191" y="3161121"/>
                <a:ext cx="136440" cy="166680"/>
              </p14:xfrm>
            </p:contentPart>
          </mc:Choice>
          <mc:Fallback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A9D64122-5371-0268-282D-6301846D32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26191" y="3152121"/>
                  <a:ext cx="1540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24758EEB-24ED-A0E0-0E7B-3650F2527104}"/>
              </a:ext>
            </a:extLst>
          </p:cNvPr>
          <p:cNvGrpSpPr/>
          <p:nvPr/>
        </p:nvGrpSpPr>
        <p:grpSpPr>
          <a:xfrm>
            <a:off x="4890511" y="764601"/>
            <a:ext cx="1460880" cy="795240"/>
            <a:chOff x="4890511" y="764601"/>
            <a:chExt cx="1460880" cy="79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F2766EEC-166B-DC0F-2BF9-FAFD0DC4CC2E}"/>
                    </a:ext>
                  </a:extLst>
                </p14:cNvPr>
                <p14:cNvContentPartPr/>
                <p14:nvPr/>
              </p14:nvContentPartPr>
              <p14:xfrm>
                <a:off x="4890511" y="764601"/>
                <a:ext cx="160200" cy="795240"/>
              </p14:xfrm>
            </p:contentPart>
          </mc:Choice>
          <mc:Fallback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F2766EEC-166B-DC0F-2BF9-FAFD0DC4CC2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81871" y="755961"/>
                  <a:ext cx="17784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C50AC3DF-7DFD-C833-95B4-5805125D9EB4}"/>
                    </a:ext>
                  </a:extLst>
                </p14:cNvPr>
                <p14:cNvContentPartPr/>
                <p14:nvPr/>
              </p14:nvContentPartPr>
              <p14:xfrm>
                <a:off x="5209471" y="1027401"/>
                <a:ext cx="1141920" cy="139680"/>
              </p14:xfrm>
            </p:contentPart>
          </mc:Choice>
          <mc:Fallback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C50AC3DF-7DFD-C833-95B4-5805125D9E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00471" y="1018761"/>
                  <a:ext cx="1159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2E900A8B-AA87-3D15-151B-20BA2BB5A2E2}"/>
                    </a:ext>
                  </a:extLst>
                </p14:cNvPr>
                <p14:cNvContentPartPr/>
                <p14:nvPr/>
              </p14:nvContentPartPr>
              <p14:xfrm>
                <a:off x="5160511" y="1077081"/>
                <a:ext cx="169200" cy="141840"/>
              </p14:xfrm>
            </p:contentPart>
          </mc:Choice>
          <mc:Fallback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2E900A8B-AA87-3D15-151B-20BA2BB5A2E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51871" y="1068081"/>
                  <a:ext cx="186840" cy="15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028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34A3A-303C-1C5A-BFE1-6A54BA6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Automatisierung</a:t>
            </a:r>
            <a:br>
              <a:rPr lang="de-AT" dirty="0"/>
            </a:br>
            <a:r>
              <a:rPr lang="de-AT" sz="1400" dirty="0"/>
              <a:t>in Home </a:t>
            </a:r>
            <a:r>
              <a:rPr lang="de-AT" sz="1400" dirty="0" err="1"/>
              <a:t>Assistant</a:t>
            </a:r>
            <a:endParaRPr lang="de-AT" dirty="0"/>
          </a:p>
        </p:txBody>
      </p:sp>
      <p:pic>
        <p:nvPicPr>
          <p:cNvPr id="6" name="Grafik 5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B249426C-5998-BDA6-B395-4A11A413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2" r="14766" b="27214"/>
          <a:stretch/>
        </p:blipFill>
        <p:spPr>
          <a:xfrm>
            <a:off x="1268818" y="988359"/>
            <a:ext cx="7037776" cy="3760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077B2CE-2258-C24A-185C-E44BCAD6964F}"/>
                  </a:ext>
                </a:extLst>
              </p14:cNvPr>
              <p14:cNvContentPartPr/>
              <p14:nvPr/>
            </p14:nvContentPartPr>
            <p14:xfrm>
              <a:off x="2537191" y="1552281"/>
              <a:ext cx="481680" cy="1440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077B2CE-2258-C24A-185C-E44BCAD696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8551" y="1543281"/>
                <a:ext cx="4993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EC2CA3F2-8101-9B8D-807C-550A6FFA26CB}"/>
                  </a:ext>
                </a:extLst>
              </p14:cNvPr>
              <p14:cNvContentPartPr/>
              <p14:nvPr/>
            </p14:nvContentPartPr>
            <p14:xfrm>
              <a:off x="2516311" y="2984001"/>
              <a:ext cx="509760" cy="7560"/>
            </p14:xfrm>
          </p:contentPart>
        </mc:Choice>
        <mc:Fallback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EC2CA3F2-8101-9B8D-807C-550A6FFA2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7311" y="2975001"/>
                <a:ext cx="52740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653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34A3A-303C-1C5A-BFE1-6A54BA6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Automatisierung</a:t>
            </a:r>
            <a:br>
              <a:rPr lang="de-AT" dirty="0"/>
            </a:br>
            <a:r>
              <a:rPr lang="de-AT" sz="1400" dirty="0"/>
              <a:t>Ablauf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B3E19B4-039C-DD72-E61C-D3818E536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5" t="12988" r="61710" b="40447"/>
          <a:stretch/>
        </p:blipFill>
        <p:spPr>
          <a:xfrm>
            <a:off x="3190937" y="1358153"/>
            <a:ext cx="2407509" cy="313189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3CCD665-CE4B-FC51-C690-407D8FD3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" t="24505" r="50406" b="41197"/>
          <a:stretch/>
        </p:blipFill>
        <p:spPr>
          <a:xfrm>
            <a:off x="6424791" y="1358153"/>
            <a:ext cx="2407509" cy="313189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410952C-17B3-013B-516D-51E566744F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" r="96800">
                        <a14:foregroundMark x1="8600" y1="52400" x2="8600" y2="52400"/>
                        <a14:foregroundMark x1="8600" y1="48200" x2="8600" y2="48200"/>
                        <a14:foregroundMark x1="5000" y1="46600" x2="5000" y2="46600"/>
                        <a14:foregroundMark x1="92400" y1="43000" x2="92400" y2="43000"/>
                        <a14:foregroundMark x1="96800" y1="37200" x2="96800" y2="37200"/>
                        <a14:foregroundMark x1="1000" y1="47600" x2="1000" y2="4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66849" y="1358153"/>
            <a:ext cx="2097743" cy="2097743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7F6760D-2731-D00B-DD13-6F02178CC19C}"/>
              </a:ext>
            </a:extLst>
          </p:cNvPr>
          <p:cNvGrpSpPr/>
          <p:nvPr/>
        </p:nvGrpSpPr>
        <p:grpSpPr>
          <a:xfrm>
            <a:off x="2407620" y="2651400"/>
            <a:ext cx="489960" cy="232200"/>
            <a:chOff x="2407620" y="2651400"/>
            <a:chExt cx="48996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1667705D-06C5-C6A2-2FCC-1DB3C8AD9620}"/>
                    </a:ext>
                  </a:extLst>
                </p14:cNvPr>
                <p14:cNvContentPartPr/>
                <p14:nvPr/>
              </p14:nvContentPartPr>
              <p14:xfrm>
                <a:off x="2407620" y="2765880"/>
                <a:ext cx="464400" cy="234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1667705D-06C5-C6A2-2FCC-1DB3C8AD96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89620" y="2747880"/>
                  <a:ext cx="50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37B2B56-1DCB-EBDC-361E-C53F34E73BB5}"/>
                    </a:ext>
                  </a:extLst>
                </p14:cNvPr>
                <p14:cNvContentPartPr/>
                <p14:nvPr/>
              </p14:nvContentPartPr>
              <p14:xfrm>
                <a:off x="2746020" y="2651400"/>
                <a:ext cx="151560" cy="23220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37B2B56-1DCB-EBDC-361E-C53F34E73B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8020" y="2633760"/>
                  <a:ext cx="18720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46EB28B-3055-BF75-1193-ADC053AE17AB}"/>
              </a:ext>
            </a:extLst>
          </p:cNvPr>
          <p:cNvGrpSpPr/>
          <p:nvPr/>
        </p:nvGrpSpPr>
        <p:grpSpPr>
          <a:xfrm>
            <a:off x="5767860" y="2773080"/>
            <a:ext cx="411120" cy="262440"/>
            <a:chOff x="5767860" y="2773080"/>
            <a:chExt cx="4111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0079AD34-3D11-51A0-D6E2-7DEBBB932D04}"/>
                    </a:ext>
                  </a:extLst>
                </p14:cNvPr>
                <p14:cNvContentPartPr/>
                <p14:nvPr/>
              </p14:nvContentPartPr>
              <p14:xfrm>
                <a:off x="5767860" y="2880000"/>
                <a:ext cx="337680" cy="241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0079AD34-3D11-51A0-D6E2-7DEBBB932D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50220" y="2862360"/>
                  <a:ext cx="373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32B74DEE-3E04-507D-22D4-8D92A09C6A24}"/>
                    </a:ext>
                  </a:extLst>
                </p14:cNvPr>
                <p14:cNvContentPartPr/>
                <p14:nvPr/>
              </p14:nvContentPartPr>
              <p14:xfrm>
                <a:off x="6037140" y="2773080"/>
                <a:ext cx="141840" cy="2624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32B74DEE-3E04-507D-22D4-8D92A09C6A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19500" y="2755440"/>
                  <a:ext cx="177480" cy="29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250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4D41F-CCAC-2F4A-5904-2906362A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90" y="1990164"/>
            <a:ext cx="7545609" cy="1062318"/>
          </a:xfrm>
        </p:spPr>
        <p:txBody>
          <a:bodyPr/>
          <a:lstStyle/>
          <a:p>
            <a:pPr algn="ctr"/>
            <a:r>
              <a:rPr lang="de-AT" sz="6600" dirty="0"/>
              <a:t>Vielen Dank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CDEB0-C708-72BE-B075-A32EA8F9E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21"/>
          <a:stretch/>
        </p:blipFill>
        <p:spPr bwMode="auto">
          <a:xfrm>
            <a:off x="2063932" y="2088545"/>
            <a:ext cx="648486" cy="119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6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2F62E8C7-AA7D-7BD1-EDBD-DF7AC252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de-AT" dirty="0"/>
              <a:t>Über uns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244708-A6EC-B7D2-7E4E-24F1DD389BF3}"/>
              </a:ext>
            </a:extLst>
          </p:cNvPr>
          <p:cNvSpPr/>
          <p:nvPr/>
        </p:nvSpPr>
        <p:spPr>
          <a:xfrm>
            <a:off x="571499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6B2503-1B84-0876-6A17-B37E55BF60B3}"/>
              </a:ext>
            </a:extLst>
          </p:cNvPr>
          <p:cNvSpPr/>
          <p:nvPr/>
        </p:nvSpPr>
        <p:spPr>
          <a:xfrm>
            <a:off x="2662517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FED71FD-BD5C-FC00-88D9-92BE49497697}"/>
              </a:ext>
            </a:extLst>
          </p:cNvPr>
          <p:cNvSpPr/>
          <p:nvPr/>
        </p:nvSpPr>
        <p:spPr>
          <a:xfrm>
            <a:off x="4753535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69E011D-5EE4-A74A-1478-766DDE9D3758}"/>
              </a:ext>
            </a:extLst>
          </p:cNvPr>
          <p:cNvSpPr/>
          <p:nvPr/>
        </p:nvSpPr>
        <p:spPr>
          <a:xfrm>
            <a:off x="6844553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510C85-6BE5-4729-88A4-7065984A7E1C}"/>
              </a:ext>
            </a:extLst>
          </p:cNvPr>
          <p:cNvSpPr txBox="1"/>
          <p:nvPr/>
        </p:nvSpPr>
        <p:spPr>
          <a:xfrm>
            <a:off x="571497" y="3765176"/>
            <a:ext cx="17481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 err="1">
                <a:latin typeface="Fira Sans" panose="020B0503050000020004" pitchFamily="34" charset="0"/>
              </a:rPr>
              <a:t>Arsham</a:t>
            </a:r>
            <a:r>
              <a:rPr lang="de-AT" sz="1800" b="1" dirty="0">
                <a:latin typeface="Fira Sans" panose="020B0503050000020004" pitchFamily="34" charset="0"/>
              </a:rPr>
              <a:t> 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 err="1">
                <a:latin typeface="Fira Sans" panose="020B0503050000020004" pitchFamily="34" charset="0"/>
              </a:rPr>
              <a:t>Edalatkhah</a:t>
            </a:r>
            <a:endParaRPr lang="de-AT" dirty="0">
              <a:latin typeface="Fira Sans" panose="020B0503050000020004" pitchFamily="34" charset="0"/>
            </a:endParaRP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Networking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C1D5955-8254-7F04-1CFD-F79A8CC23B5C}"/>
              </a:ext>
            </a:extLst>
          </p:cNvPr>
          <p:cNvSpPr txBox="1"/>
          <p:nvPr/>
        </p:nvSpPr>
        <p:spPr>
          <a:xfrm>
            <a:off x="2662517" y="3765176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Benjamin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Imsirovic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>
                <a:latin typeface="Fira Sans" panose="020B0503050000020004" pitchFamily="34" charset="0"/>
              </a:rPr>
              <a:t>Teamleitung</a:t>
            </a:r>
            <a:endParaRPr lang="de-AT" dirty="0">
              <a:latin typeface="Fira Sans" panose="020B05030500000200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FB8893-1FDE-8206-09E9-471E1FBD3BA7}"/>
              </a:ext>
            </a:extLst>
          </p:cNvPr>
          <p:cNvSpPr txBox="1"/>
          <p:nvPr/>
        </p:nvSpPr>
        <p:spPr>
          <a:xfrm>
            <a:off x="4753535" y="3769658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Simon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Rausch-Schott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Home </a:t>
            </a:r>
            <a:r>
              <a:rPr lang="de-AT" dirty="0" err="1">
                <a:latin typeface="Fira Sans" panose="020B0503050000020004" pitchFamily="34" charset="0"/>
              </a:rPr>
              <a:t>Assistant</a:t>
            </a:r>
            <a:endParaRPr lang="de-AT" dirty="0">
              <a:latin typeface="Fira Sans" panose="020B05030500000200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5377B04-D7B1-2B1B-C46B-7E979B1E4E8E}"/>
              </a:ext>
            </a:extLst>
          </p:cNvPr>
          <p:cNvSpPr txBox="1"/>
          <p:nvPr/>
        </p:nvSpPr>
        <p:spPr>
          <a:xfrm>
            <a:off x="6844553" y="3765176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Maximilian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Siegl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Home </a:t>
            </a:r>
            <a:r>
              <a:rPr lang="de-AT" dirty="0" err="1">
                <a:latin typeface="Fira Sans" panose="020B0503050000020004" pitchFamily="34" charset="0"/>
              </a:rPr>
              <a:t>Assistant</a:t>
            </a:r>
            <a:endParaRPr lang="de-AT" dirty="0">
              <a:latin typeface="Fira Sans" panose="020B05030500000200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0389CD5-6F32-D39A-6CB5-CA6725A71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877"/>
          <a:stretch/>
        </p:blipFill>
        <p:spPr>
          <a:xfrm>
            <a:off x="4740090" y="1149723"/>
            <a:ext cx="1785176" cy="24650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75612D-ACFC-1C21-2789-B079235E8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1" r="12636"/>
          <a:stretch/>
        </p:blipFill>
        <p:spPr bwMode="auto">
          <a:xfrm>
            <a:off x="558049" y="1149722"/>
            <a:ext cx="1787457" cy="246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71C096-5910-DA4E-F1E7-5800D2FB8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r="155" b="5388"/>
          <a:stretch/>
        </p:blipFill>
        <p:spPr bwMode="auto">
          <a:xfrm>
            <a:off x="6822751" y="1149724"/>
            <a:ext cx="1785176" cy="246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FCC56409-ABD3-7521-DDD9-0D8BD7AB7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55" t="8455" r="21101" b="32715"/>
          <a:stretch/>
        </p:blipFill>
        <p:spPr>
          <a:xfrm>
            <a:off x="2649071" y="1149722"/>
            <a:ext cx="1789010" cy="246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FE5305F-0837-B9B9-13F7-763F41C8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445025"/>
            <a:ext cx="4260300" cy="572700"/>
          </a:xfrm>
        </p:spPr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59AE55B-CDAA-13E7-8EFD-D195FF6B3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tx1"/>
                </a:solidFill>
              </a:rPr>
              <a:t>Immotopia</a:t>
            </a:r>
            <a:r>
              <a:rPr lang="de-AT" sz="2400" dirty="0">
                <a:solidFill>
                  <a:schemeClr val="tx1"/>
                </a:solidFill>
              </a:rPr>
              <a:t> Award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1800" dirty="0">
                <a:solidFill>
                  <a:schemeClr val="tx1"/>
                </a:solidFill>
              </a:rPr>
              <a:t>Unter den Finalisten</a:t>
            </a:r>
            <a:endParaRPr lang="de-AT" sz="24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Energieautark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Co2-Negativ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Datensicherheit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C16834-072C-FB36-396D-BE2D124B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45" y="612912"/>
            <a:ext cx="2857500" cy="809625"/>
          </a:xfrm>
          <a:prstGeom prst="rect">
            <a:avLst/>
          </a:prstGeom>
        </p:spPr>
      </p:pic>
      <p:pic>
        <p:nvPicPr>
          <p:cNvPr id="4" name="Grafik 3" descr="Offene Hand mit Pflanze mit einfarbiger Füllung">
            <a:extLst>
              <a:ext uri="{FF2B5EF4-FFF2-40B4-BE49-F238E27FC236}">
                <a16:creationId xmlns:a16="http://schemas.microsoft.com/office/drawing/2014/main" id="{1EC702D6-21A6-648C-1D88-6CD8CAE9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639" y="1649600"/>
            <a:ext cx="1343452" cy="1343452"/>
          </a:xfrm>
          <a:prstGeom prst="rect">
            <a:avLst/>
          </a:prstGeom>
        </p:spPr>
      </p:pic>
      <p:pic>
        <p:nvPicPr>
          <p:cNvPr id="7" name="Grafik 6" descr="Schild Häkchen mit einfarbiger Füllung">
            <a:extLst>
              <a:ext uri="{FF2B5EF4-FFF2-40B4-BE49-F238E27FC236}">
                <a16:creationId xmlns:a16="http://schemas.microsoft.com/office/drawing/2014/main" id="{1E98AD25-31BA-C0C1-0038-7C9754464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3765" y="3397864"/>
            <a:ext cx="1186321" cy="1186321"/>
          </a:xfrm>
          <a:prstGeom prst="rect">
            <a:avLst/>
          </a:prstGeom>
        </p:spPr>
      </p:pic>
      <p:pic>
        <p:nvPicPr>
          <p:cNvPr id="10" name="Grafik 9" descr="Markee nicht mehr folgen mit einfarbiger Füllung">
            <a:extLst>
              <a:ext uri="{FF2B5EF4-FFF2-40B4-BE49-F238E27FC236}">
                <a16:creationId xmlns:a16="http://schemas.microsoft.com/office/drawing/2014/main" id="{7FCB8217-2DCE-4032-9E49-683EAE43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9953" y="2403474"/>
            <a:ext cx="1186321" cy="11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1C1C98-59EB-01CD-54C5-504491D61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942"/>
            <a:ext cx="8520600" cy="2139616"/>
          </a:xfrm>
        </p:spPr>
        <p:txBody>
          <a:bodyPr/>
          <a:lstStyle/>
          <a:p>
            <a:pPr marL="114300" indent="0" algn="ctr">
              <a:buNone/>
            </a:pP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Umfrage unter ~</a:t>
            </a:r>
            <a:r>
              <a:rPr lang="de-AT" sz="6000" b="1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1100 </a:t>
            </a: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Schüler*innen</a:t>
            </a:r>
            <a:endParaRPr lang="mn-Mong-MN" sz="6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12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3739E-EE7E-ADBA-4832-D66CCD62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Fragestellungen</a:t>
            </a: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BAA62FB2-93E8-4E8B-D29A-B3D5B8C643DE}"/>
              </a:ext>
            </a:extLst>
          </p:cNvPr>
          <p:cNvSpPr/>
          <p:nvPr/>
        </p:nvSpPr>
        <p:spPr>
          <a:xfrm>
            <a:off x="388573" y="1191481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045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Wenn du an das Jahr 2050 denkst, was wird sich im Bereich Wohnen ändern?</a:t>
            </a: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FE581CC1-4931-7C1D-0A99-79DA3039CD77}"/>
              </a:ext>
            </a:extLst>
          </p:cNvPr>
          <p:cNvSpPr/>
          <p:nvPr/>
        </p:nvSpPr>
        <p:spPr>
          <a:xfrm>
            <a:off x="1586002" y="1960138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72B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Was verbindest du mit dem Begriff Smart-Home?</a:t>
            </a: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3931926F-C471-FDFB-E4CA-BC6BA3334643}"/>
              </a:ext>
            </a:extLst>
          </p:cNvPr>
          <p:cNvSpPr/>
          <p:nvPr/>
        </p:nvSpPr>
        <p:spPr>
          <a:xfrm>
            <a:off x="2359454" y="2728795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658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kann der Alltag durch digitale Lösungen unterstützt werden?</a:t>
            </a: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E27EEF53-E2B1-54A6-5B40-F10E9B15ACEA}"/>
              </a:ext>
            </a:extLst>
          </p:cNvPr>
          <p:cNvSpPr/>
          <p:nvPr/>
        </p:nvSpPr>
        <p:spPr>
          <a:xfrm>
            <a:off x="3556883" y="3497452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C3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Welche Technologien werden die Zukunft des Wohnens bestimmen?</a:t>
            </a:r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D058221C-1C58-B2CB-3BFD-784E6EEE8D2D}"/>
              </a:ext>
            </a:extLst>
          </p:cNvPr>
          <p:cNvSpPr/>
          <p:nvPr/>
        </p:nvSpPr>
        <p:spPr>
          <a:xfrm>
            <a:off x="4572000" y="4266109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D8B1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möchtest du in Zukunft wohnen?</a:t>
            </a:r>
          </a:p>
        </p:txBody>
      </p:sp>
    </p:spTree>
    <p:extLst>
      <p:ext uri="{BB962C8B-B14F-4D97-AF65-F5344CB8AC3E}">
        <p14:creationId xmlns:p14="http://schemas.microsoft.com/office/powerpoint/2010/main" val="19607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045E6D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rgbClr val="045E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AT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Big Data</a:t>
            </a: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AT" sz="1200" dirty="0"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lang="de-DE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5526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E2F412-E3DD-9F05-3703-4B3C9E3A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35"/>
            <a:ext cx="9144000" cy="408017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Konzept</a:t>
            </a:r>
          </a:p>
        </p:txBody>
      </p:sp>
    </p:spTree>
    <p:extLst>
      <p:ext uri="{BB962C8B-B14F-4D97-AF65-F5344CB8AC3E}">
        <p14:creationId xmlns:p14="http://schemas.microsoft.com/office/powerpoint/2010/main" val="21611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984A0DD-F585-C38F-3855-1179E8606A7F}"/>
              </a:ext>
            </a:extLst>
          </p:cNvPr>
          <p:cNvCxnSpPr>
            <a:cxnSpLocks/>
          </p:cNvCxnSpPr>
          <p:nvPr/>
        </p:nvCxnSpPr>
        <p:spPr>
          <a:xfrm>
            <a:off x="2732042" y="1280160"/>
            <a:ext cx="3503295" cy="3074125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3ED1E3D2-80D8-09DF-344C-CEF77F27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4496"/>
            <a:ext cx="8520600" cy="572700"/>
          </a:xfrm>
        </p:spPr>
        <p:txBody>
          <a:bodyPr/>
          <a:lstStyle/>
          <a:p>
            <a:r>
              <a:rPr lang="de-AT" dirty="0"/>
              <a:t>Sicherheit vs. Bequemlichkeit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863E2FE-1F05-19F6-AE46-A1965737C007}"/>
              </a:ext>
            </a:extLst>
          </p:cNvPr>
          <p:cNvCxnSpPr/>
          <p:nvPr/>
        </p:nvCxnSpPr>
        <p:spPr>
          <a:xfrm>
            <a:off x="2695303" y="4354285"/>
            <a:ext cx="38056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B8529E6-F223-B43C-D854-C674518478A9}"/>
              </a:ext>
            </a:extLst>
          </p:cNvPr>
          <p:cNvCxnSpPr>
            <a:cxnSpLocks/>
          </p:cNvCxnSpPr>
          <p:nvPr/>
        </p:nvCxnSpPr>
        <p:spPr>
          <a:xfrm flipV="1">
            <a:off x="2732042" y="995044"/>
            <a:ext cx="0" cy="33925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2">
            <a:extLst>
              <a:ext uri="{FF2B5EF4-FFF2-40B4-BE49-F238E27FC236}">
                <a16:creationId xmlns:a16="http://schemas.microsoft.com/office/drawing/2014/main" id="{9001578E-9D8F-9F25-857A-3F490FFF201C}"/>
              </a:ext>
            </a:extLst>
          </p:cNvPr>
          <p:cNvSpPr txBox="1">
            <a:spLocks/>
          </p:cNvSpPr>
          <p:nvPr/>
        </p:nvSpPr>
        <p:spPr>
          <a:xfrm>
            <a:off x="4598126" y="4395358"/>
            <a:ext cx="2009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AT" sz="2400" dirty="0"/>
              <a:t>Sicherheit</a:t>
            </a:r>
            <a:endParaRPr lang="de-AT" dirty="0"/>
          </a:p>
        </p:txBody>
      </p:sp>
      <p:sp>
        <p:nvSpPr>
          <p:cNvPr id="27" name="Titel 2">
            <a:extLst>
              <a:ext uri="{FF2B5EF4-FFF2-40B4-BE49-F238E27FC236}">
                <a16:creationId xmlns:a16="http://schemas.microsoft.com/office/drawing/2014/main" id="{60C55DB7-4F1D-CC44-E313-7F8634469746}"/>
              </a:ext>
            </a:extLst>
          </p:cNvPr>
          <p:cNvSpPr txBox="1">
            <a:spLocks/>
          </p:cNvSpPr>
          <p:nvPr/>
        </p:nvSpPr>
        <p:spPr>
          <a:xfrm rot="16200000">
            <a:off x="1114144" y="1978550"/>
            <a:ext cx="25896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AT" sz="2400" dirty="0"/>
              <a:t>Bequemlichkeit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433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Umsetzung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A010F3-D834-6DF6-7C70-05D07C04D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Home </a:t>
            </a:r>
            <a:r>
              <a:rPr lang="de-AT" sz="2400">
                <a:solidFill>
                  <a:schemeClr val="tx1"/>
                </a:solidFill>
              </a:rPr>
              <a:t>Assistant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tx1"/>
                </a:solidFill>
              </a:rPr>
              <a:t>Theme-Based</a:t>
            </a:r>
            <a:endParaRPr lang="de-AT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Gesichtserkennung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Status LED</a:t>
            </a:r>
          </a:p>
        </p:txBody>
      </p:sp>
    </p:spTree>
    <p:extLst>
      <p:ext uri="{BB962C8B-B14F-4D97-AF65-F5344CB8AC3E}">
        <p14:creationId xmlns:p14="http://schemas.microsoft.com/office/powerpoint/2010/main" val="40216774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y Infographics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045E6D"/>
      </a:lt2>
      <a:accent1>
        <a:srgbClr val="008499"/>
      </a:accent1>
      <a:accent2>
        <a:srgbClr val="A6E3E8"/>
      </a:accent2>
      <a:accent3>
        <a:srgbClr val="5D7C0A"/>
      </a:accent3>
      <a:accent4>
        <a:srgbClr val="87B212"/>
      </a:accent4>
      <a:accent5>
        <a:srgbClr val="C3D123"/>
      </a:accent5>
      <a:accent6>
        <a:srgbClr val="F7D7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D1E907EEEE2F44A9125CAEE7BD0D8B" ma:contentTypeVersion="11" ma:contentTypeDescription="Ein neues Dokument erstellen." ma:contentTypeScope="" ma:versionID="8ebbab096d02970790be8873c354fd4c">
  <xsd:schema xmlns:xsd="http://www.w3.org/2001/XMLSchema" xmlns:xs="http://www.w3.org/2001/XMLSchema" xmlns:p="http://schemas.microsoft.com/office/2006/metadata/properties" xmlns:ns3="7eb914d0-ee65-4b36-817b-6b50d787ca6f" xmlns:ns4="37f8ee66-e861-4fad-b6ec-7ec50ddbf115" targetNamespace="http://schemas.microsoft.com/office/2006/metadata/properties" ma:root="true" ma:fieldsID="234e57b5343d58c42a4e792a879f0f19" ns3:_="" ns4:_="">
    <xsd:import namespace="7eb914d0-ee65-4b36-817b-6b50d787ca6f"/>
    <xsd:import namespace="37f8ee66-e861-4fad-b6ec-7ec50ddbf1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914d0-ee65-4b36-817b-6b50d787ca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8ee66-e861-4fad-b6ec-7ec50ddbf1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B40948-A13B-4707-81BB-EDDB4BDDDE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1DC283-0C0E-4656-9B29-B4F3EC4D0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914d0-ee65-4b36-817b-6b50d787ca6f"/>
    <ds:schemaRef ds:uri="37f8ee66-e861-4fad-b6ec-7ec50ddbf1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DF9755-4989-4011-A0C8-F73BCB73BCB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eb914d0-ee65-4b36-817b-6b50d787ca6f"/>
    <ds:schemaRef ds:uri="http://purl.org/dc/terms/"/>
    <ds:schemaRef ds:uri="http://schemas.openxmlformats.org/package/2006/metadata/core-properties"/>
    <ds:schemaRef ds:uri="37f8ee66-e861-4fad-b6ec-7ec50ddbf11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Office PowerPoint</Application>
  <PresentationFormat>Bildschirmpräsentation (16:9)</PresentationFormat>
  <Paragraphs>108</Paragraphs>
  <Slides>17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Fira Sans</vt:lpstr>
      <vt:lpstr>Ecology Infographics by Slidesgo</vt:lpstr>
      <vt:lpstr>LEOTOPIA</vt:lpstr>
      <vt:lpstr>Über uns</vt:lpstr>
      <vt:lpstr>Motivation</vt:lpstr>
      <vt:lpstr>PowerPoint-Präsentation</vt:lpstr>
      <vt:lpstr>Fragestellungen</vt:lpstr>
      <vt:lpstr>PowerPoint-Präsentation</vt:lpstr>
      <vt:lpstr>PowerPoint-Präsentation</vt:lpstr>
      <vt:lpstr>Sicherheit vs. Bequemlichkeit</vt:lpstr>
      <vt:lpstr>PowerPoint-Präsentation</vt:lpstr>
      <vt:lpstr>PowerPoint-Präsentation</vt:lpstr>
      <vt:lpstr>„Live“-Demo</vt:lpstr>
      <vt:lpstr>Konfiguration Frigate</vt:lpstr>
      <vt:lpstr>Konfiguration Double Take</vt:lpstr>
      <vt:lpstr>Konfiguration ESPHome</vt:lpstr>
      <vt:lpstr>Automatisierung in Home Assistant</vt:lpstr>
      <vt:lpstr>Automatisierung Ablauf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Simon RS</cp:lastModifiedBy>
  <cp:revision>24</cp:revision>
  <dcterms:modified xsi:type="dcterms:W3CDTF">2023-03-20T21:07:42Z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0x01010004D1E907EEEE2F44A9125CAEE7BD0D8B</vt:lpwstr>
  </property>
</Properties>
</file>